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1" r:id="rId2"/>
    <p:sldId id="274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9900"/>
    <a:srgbClr val="FFCC66"/>
    <a:srgbClr val="FFCCFF"/>
    <a:srgbClr val="666633"/>
    <a:srgbClr val="FFFF99"/>
    <a:srgbClr val="FFCC99"/>
    <a:srgbClr val="FFCC00"/>
    <a:srgbClr val="6633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79" d="100"/>
          <a:sy n="79" d="100"/>
        </p:scale>
        <p:origin x="-288" y="-6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07327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化 17"/>
          <p:cNvGrpSpPr/>
          <p:nvPr/>
        </p:nvGrpSpPr>
        <p:grpSpPr>
          <a:xfrm>
            <a:off x="441657" y="835168"/>
            <a:ext cx="1270983" cy="1573550"/>
            <a:chOff x="441657" y="835168"/>
            <a:chExt cx="1270983" cy="1573550"/>
          </a:xfrm>
        </p:grpSpPr>
        <p:grpSp>
          <p:nvGrpSpPr>
            <p:cNvPr id="4" name="グループ化 3"/>
            <p:cNvGrpSpPr/>
            <p:nvPr/>
          </p:nvGrpSpPr>
          <p:grpSpPr>
            <a:xfrm>
              <a:off x="720265" y="835168"/>
              <a:ext cx="992375" cy="1573550"/>
              <a:chOff x="2569945" y="1036320"/>
              <a:chExt cx="3128211" cy="4960219"/>
            </a:xfrm>
          </p:grpSpPr>
          <p:sp>
            <p:nvSpPr>
              <p:cNvPr id="392" name="フリーフォーム 391"/>
              <p:cNvSpPr/>
              <p:nvPr/>
            </p:nvSpPr>
            <p:spPr bwMode="auto">
              <a:xfrm>
                <a:off x="2569945" y="1039528"/>
                <a:ext cx="3128211" cy="4957011"/>
              </a:xfrm>
              <a:custGeom>
                <a:avLst/>
                <a:gdLst>
                  <a:gd name="connsiteX0" fmla="*/ 548640 w 3128211"/>
                  <a:gd name="connsiteY0" fmla="*/ 4947386 h 4957011"/>
                  <a:gd name="connsiteX1" fmla="*/ 770021 w 3128211"/>
                  <a:gd name="connsiteY1" fmla="*/ 4273617 h 4957011"/>
                  <a:gd name="connsiteX2" fmla="*/ 721895 w 3128211"/>
                  <a:gd name="connsiteY2" fmla="*/ 3898232 h 4957011"/>
                  <a:gd name="connsiteX3" fmla="*/ 481263 w 3128211"/>
                  <a:gd name="connsiteY3" fmla="*/ 3561348 h 4957011"/>
                  <a:gd name="connsiteX4" fmla="*/ 308009 w 3128211"/>
                  <a:gd name="connsiteY4" fmla="*/ 2877954 h 4957011"/>
                  <a:gd name="connsiteX5" fmla="*/ 240632 w 3128211"/>
                  <a:gd name="connsiteY5" fmla="*/ 2704699 h 4957011"/>
                  <a:gd name="connsiteX6" fmla="*/ 0 w 3128211"/>
                  <a:gd name="connsiteY6" fmla="*/ 1925053 h 4957011"/>
                  <a:gd name="connsiteX7" fmla="*/ 67377 w 3128211"/>
                  <a:gd name="connsiteY7" fmla="*/ 1540043 h 4957011"/>
                  <a:gd name="connsiteX8" fmla="*/ 28876 w 3128211"/>
                  <a:gd name="connsiteY8" fmla="*/ 1203158 h 4957011"/>
                  <a:gd name="connsiteX9" fmla="*/ 134754 w 3128211"/>
                  <a:gd name="connsiteY9" fmla="*/ 1116531 h 4957011"/>
                  <a:gd name="connsiteX10" fmla="*/ 308009 w 3128211"/>
                  <a:gd name="connsiteY10" fmla="*/ 1251285 h 4957011"/>
                  <a:gd name="connsiteX11" fmla="*/ 471638 w 3128211"/>
                  <a:gd name="connsiteY11" fmla="*/ 1597794 h 4957011"/>
                  <a:gd name="connsiteX12" fmla="*/ 539015 w 3128211"/>
                  <a:gd name="connsiteY12" fmla="*/ 1944304 h 4957011"/>
                  <a:gd name="connsiteX13" fmla="*/ 741146 w 3128211"/>
                  <a:gd name="connsiteY13" fmla="*/ 2242687 h 4957011"/>
                  <a:gd name="connsiteX14" fmla="*/ 904775 w 3128211"/>
                  <a:gd name="connsiteY14" fmla="*/ 1684421 h 4957011"/>
                  <a:gd name="connsiteX15" fmla="*/ 1058779 w 3128211"/>
                  <a:gd name="connsiteY15" fmla="*/ 914400 h 4957011"/>
                  <a:gd name="connsiteX16" fmla="*/ 1097280 w 3128211"/>
                  <a:gd name="connsiteY16" fmla="*/ 548640 h 4957011"/>
                  <a:gd name="connsiteX17" fmla="*/ 1126156 w 3128211"/>
                  <a:gd name="connsiteY17" fmla="*/ 288758 h 4957011"/>
                  <a:gd name="connsiteX18" fmla="*/ 1289786 w 3128211"/>
                  <a:gd name="connsiteY18" fmla="*/ 19251 h 4957011"/>
                  <a:gd name="connsiteX19" fmla="*/ 1434164 w 3128211"/>
                  <a:gd name="connsiteY19" fmla="*/ 0 h 4957011"/>
                  <a:gd name="connsiteX20" fmla="*/ 1568918 w 3128211"/>
                  <a:gd name="connsiteY20" fmla="*/ 125129 h 4957011"/>
                  <a:gd name="connsiteX21" fmla="*/ 1597794 w 3128211"/>
                  <a:gd name="connsiteY21" fmla="*/ 317634 h 4957011"/>
                  <a:gd name="connsiteX22" fmla="*/ 1549668 w 3128211"/>
                  <a:gd name="connsiteY22" fmla="*/ 587141 h 4957011"/>
                  <a:gd name="connsiteX23" fmla="*/ 1520792 w 3128211"/>
                  <a:gd name="connsiteY23" fmla="*/ 914400 h 4957011"/>
                  <a:gd name="connsiteX24" fmla="*/ 1549668 w 3128211"/>
                  <a:gd name="connsiteY24" fmla="*/ 1309036 h 4957011"/>
                  <a:gd name="connsiteX25" fmla="*/ 1626670 w 3128211"/>
                  <a:gd name="connsiteY25" fmla="*/ 1212784 h 4957011"/>
                  <a:gd name="connsiteX26" fmla="*/ 1751798 w 3128211"/>
                  <a:gd name="connsiteY26" fmla="*/ 1193533 h 4957011"/>
                  <a:gd name="connsiteX27" fmla="*/ 1982804 w 3128211"/>
                  <a:gd name="connsiteY27" fmla="*/ 1309036 h 4957011"/>
                  <a:gd name="connsiteX28" fmla="*/ 2069432 w 3128211"/>
                  <a:gd name="connsiteY28" fmla="*/ 1482291 h 4957011"/>
                  <a:gd name="connsiteX29" fmla="*/ 2184935 w 3128211"/>
                  <a:gd name="connsiteY29" fmla="*/ 1453415 h 4957011"/>
                  <a:gd name="connsiteX30" fmla="*/ 2415941 w 3128211"/>
                  <a:gd name="connsiteY30" fmla="*/ 1540043 h 4957011"/>
                  <a:gd name="connsiteX31" fmla="*/ 2550695 w 3128211"/>
                  <a:gd name="connsiteY31" fmla="*/ 1732548 h 4957011"/>
                  <a:gd name="connsiteX32" fmla="*/ 2598821 w 3128211"/>
                  <a:gd name="connsiteY32" fmla="*/ 1799925 h 4957011"/>
                  <a:gd name="connsiteX33" fmla="*/ 2723950 w 3128211"/>
                  <a:gd name="connsiteY33" fmla="*/ 1761424 h 4957011"/>
                  <a:gd name="connsiteX34" fmla="*/ 2829828 w 3128211"/>
                  <a:gd name="connsiteY34" fmla="*/ 1809550 h 4957011"/>
                  <a:gd name="connsiteX35" fmla="*/ 3041583 w 3128211"/>
                  <a:gd name="connsiteY35" fmla="*/ 2059807 h 4957011"/>
                  <a:gd name="connsiteX36" fmla="*/ 3128211 w 3128211"/>
                  <a:gd name="connsiteY36" fmla="*/ 2444817 h 4957011"/>
                  <a:gd name="connsiteX37" fmla="*/ 2906830 w 3128211"/>
                  <a:gd name="connsiteY37" fmla="*/ 3118586 h 4957011"/>
                  <a:gd name="connsiteX38" fmla="*/ 2338939 w 3128211"/>
                  <a:gd name="connsiteY38" fmla="*/ 4389120 h 4957011"/>
                  <a:gd name="connsiteX39" fmla="*/ 2233061 w 3128211"/>
                  <a:gd name="connsiteY39" fmla="*/ 4957011 h 4957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3128211" h="4957011">
                    <a:moveTo>
                      <a:pt x="548640" y="4947386"/>
                    </a:moveTo>
                    <a:lnTo>
                      <a:pt x="770021" y="4273617"/>
                    </a:lnTo>
                    <a:lnTo>
                      <a:pt x="721895" y="3898232"/>
                    </a:lnTo>
                    <a:lnTo>
                      <a:pt x="481263" y="3561348"/>
                    </a:lnTo>
                    <a:lnTo>
                      <a:pt x="308009" y="2877954"/>
                    </a:lnTo>
                    <a:lnTo>
                      <a:pt x="240632" y="2704699"/>
                    </a:lnTo>
                    <a:lnTo>
                      <a:pt x="0" y="1925053"/>
                    </a:lnTo>
                    <a:lnTo>
                      <a:pt x="67377" y="1540043"/>
                    </a:lnTo>
                    <a:lnTo>
                      <a:pt x="28876" y="1203158"/>
                    </a:lnTo>
                    <a:lnTo>
                      <a:pt x="134754" y="1116531"/>
                    </a:lnTo>
                    <a:lnTo>
                      <a:pt x="308009" y="1251285"/>
                    </a:lnTo>
                    <a:lnTo>
                      <a:pt x="471638" y="1597794"/>
                    </a:lnTo>
                    <a:lnTo>
                      <a:pt x="539015" y="1944304"/>
                    </a:lnTo>
                    <a:lnTo>
                      <a:pt x="741146" y="2242687"/>
                    </a:lnTo>
                    <a:lnTo>
                      <a:pt x="904775" y="1684421"/>
                    </a:lnTo>
                    <a:lnTo>
                      <a:pt x="1058779" y="914400"/>
                    </a:lnTo>
                    <a:lnTo>
                      <a:pt x="1097280" y="548640"/>
                    </a:lnTo>
                    <a:lnTo>
                      <a:pt x="1126156" y="288758"/>
                    </a:lnTo>
                    <a:lnTo>
                      <a:pt x="1289786" y="19251"/>
                    </a:lnTo>
                    <a:lnTo>
                      <a:pt x="1434164" y="0"/>
                    </a:lnTo>
                    <a:lnTo>
                      <a:pt x="1568918" y="125129"/>
                    </a:lnTo>
                    <a:lnTo>
                      <a:pt x="1597794" y="317634"/>
                    </a:lnTo>
                    <a:lnTo>
                      <a:pt x="1549668" y="587141"/>
                    </a:lnTo>
                    <a:lnTo>
                      <a:pt x="1520792" y="914400"/>
                    </a:lnTo>
                    <a:lnTo>
                      <a:pt x="1549668" y="1309036"/>
                    </a:lnTo>
                    <a:lnTo>
                      <a:pt x="1626670" y="1212784"/>
                    </a:lnTo>
                    <a:lnTo>
                      <a:pt x="1751798" y="1193533"/>
                    </a:lnTo>
                    <a:lnTo>
                      <a:pt x="1982804" y="1309036"/>
                    </a:lnTo>
                    <a:lnTo>
                      <a:pt x="2069432" y="1482291"/>
                    </a:lnTo>
                    <a:lnTo>
                      <a:pt x="2184935" y="1453415"/>
                    </a:lnTo>
                    <a:lnTo>
                      <a:pt x="2415941" y="1540043"/>
                    </a:lnTo>
                    <a:lnTo>
                      <a:pt x="2550695" y="1732548"/>
                    </a:lnTo>
                    <a:lnTo>
                      <a:pt x="2598821" y="1799925"/>
                    </a:lnTo>
                    <a:lnTo>
                      <a:pt x="2723950" y="1761424"/>
                    </a:lnTo>
                    <a:lnTo>
                      <a:pt x="2829828" y="1809550"/>
                    </a:lnTo>
                    <a:lnTo>
                      <a:pt x="3041583" y="2059807"/>
                    </a:lnTo>
                    <a:lnTo>
                      <a:pt x="3128211" y="2444817"/>
                    </a:lnTo>
                    <a:lnTo>
                      <a:pt x="2906830" y="3118586"/>
                    </a:lnTo>
                    <a:lnTo>
                      <a:pt x="2338939" y="4389120"/>
                    </a:lnTo>
                    <a:lnTo>
                      <a:pt x="2233061" y="4957011"/>
                    </a:lnTo>
                  </a:path>
                </a:pathLst>
              </a:custGeom>
              <a:solidFill>
                <a:srgbClr val="FFCC66"/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3" name="フリーフォーム 392"/>
              <p:cNvSpPr/>
              <p:nvPr/>
            </p:nvSpPr>
            <p:spPr bwMode="auto">
              <a:xfrm>
                <a:off x="2584704" y="2243328"/>
                <a:ext cx="146304" cy="347472"/>
              </a:xfrm>
              <a:custGeom>
                <a:avLst/>
                <a:gdLst>
                  <a:gd name="connsiteX0" fmla="*/ 0 w 146304"/>
                  <a:gd name="connsiteY0" fmla="*/ 0 h 347472"/>
                  <a:gd name="connsiteX1" fmla="*/ 115824 w 146304"/>
                  <a:gd name="connsiteY1" fmla="*/ 24384 h 347472"/>
                  <a:gd name="connsiteX2" fmla="*/ 146304 w 146304"/>
                  <a:gd name="connsiteY2" fmla="*/ 109728 h 347472"/>
                  <a:gd name="connsiteX3" fmla="*/ 146304 w 146304"/>
                  <a:gd name="connsiteY3" fmla="*/ 292608 h 347472"/>
                  <a:gd name="connsiteX4" fmla="*/ 54864 w 146304"/>
                  <a:gd name="connsiteY4" fmla="*/ 347472 h 347472"/>
                  <a:gd name="connsiteX5" fmla="*/ 12192 w 146304"/>
                  <a:gd name="connsiteY5" fmla="*/ 140208 h 347472"/>
                  <a:gd name="connsiteX6" fmla="*/ 0 w 146304"/>
                  <a:gd name="connsiteY6" fmla="*/ 0 h 347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6304" h="347472">
                    <a:moveTo>
                      <a:pt x="0" y="0"/>
                    </a:moveTo>
                    <a:lnTo>
                      <a:pt x="115824" y="24384"/>
                    </a:lnTo>
                    <a:lnTo>
                      <a:pt x="146304" y="109728"/>
                    </a:lnTo>
                    <a:lnTo>
                      <a:pt x="146304" y="292608"/>
                    </a:lnTo>
                    <a:lnTo>
                      <a:pt x="54864" y="347472"/>
                    </a:lnTo>
                    <a:lnTo>
                      <a:pt x="12192" y="1402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フリーフォーム 393"/>
              <p:cNvSpPr/>
              <p:nvPr/>
            </p:nvSpPr>
            <p:spPr bwMode="auto">
              <a:xfrm>
                <a:off x="3810000" y="1036320"/>
                <a:ext cx="298704" cy="280416"/>
              </a:xfrm>
              <a:custGeom>
                <a:avLst/>
                <a:gdLst>
                  <a:gd name="connsiteX0" fmla="*/ 0 w 298704"/>
                  <a:gd name="connsiteY0" fmla="*/ 280416 h 280416"/>
                  <a:gd name="connsiteX1" fmla="*/ 18288 w 298704"/>
                  <a:gd name="connsiteY1" fmla="*/ 79248 h 280416"/>
                  <a:gd name="connsiteX2" fmla="*/ 103632 w 298704"/>
                  <a:gd name="connsiteY2" fmla="*/ 0 h 280416"/>
                  <a:gd name="connsiteX3" fmla="*/ 195072 w 298704"/>
                  <a:gd name="connsiteY3" fmla="*/ 0 h 280416"/>
                  <a:gd name="connsiteX4" fmla="*/ 298704 w 298704"/>
                  <a:gd name="connsiteY4" fmla="*/ 60960 h 280416"/>
                  <a:gd name="connsiteX5" fmla="*/ 274320 w 298704"/>
                  <a:gd name="connsiteY5" fmla="*/ 280416 h 280416"/>
                  <a:gd name="connsiteX6" fmla="*/ 152400 w 298704"/>
                  <a:gd name="connsiteY6" fmla="*/ 256032 h 280416"/>
                  <a:gd name="connsiteX7" fmla="*/ 0 w 298704"/>
                  <a:gd name="connsiteY7" fmla="*/ 280416 h 280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8704" h="280416">
                    <a:moveTo>
                      <a:pt x="0" y="280416"/>
                    </a:moveTo>
                    <a:lnTo>
                      <a:pt x="18288" y="79248"/>
                    </a:lnTo>
                    <a:lnTo>
                      <a:pt x="103632" y="0"/>
                    </a:lnTo>
                    <a:lnTo>
                      <a:pt x="195072" y="0"/>
                    </a:lnTo>
                    <a:lnTo>
                      <a:pt x="298704" y="60960"/>
                    </a:lnTo>
                    <a:lnTo>
                      <a:pt x="274320" y="280416"/>
                    </a:lnTo>
                    <a:lnTo>
                      <a:pt x="152400" y="256032"/>
                    </a:lnTo>
                    <a:lnTo>
                      <a:pt x="0" y="280416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" name="フリーフォーム 1"/>
              <p:cNvSpPr/>
              <p:nvPr/>
            </p:nvSpPr>
            <p:spPr bwMode="auto">
              <a:xfrm>
                <a:off x="3066288" y="2999232"/>
                <a:ext cx="249936" cy="725424"/>
              </a:xfrm>
              <a:custGeom>
                <a:avLst/>
                <a:gdLst>
                  <a:gd name="connsiteX0" fmla="*/ 0 w 249936"/>
                  <a:gd name="connsiteY0" fmla="*/ 0 h 725424"/>
                  <a:gd name="connsiteX1" fmla="*/ 121920 w 249936"/>
                  <a:gd name="connsiteY1" fmla="*/ 396240 h 725424"/>
                  <a:gd name="connsiteX2" fmla="*/ 176784 w 249936"/>
                  <a:gd name="connsiteY2" fmla="*/ 725424 h 725424"/>
                  <a:gd name="connsiteX3" fmla="*/ 249936 w 249936"/>
                  <a:gd name="connsiteY3" fmla="*/ 353568 h 725424"/>
                  <a:gd name="connsiteX4" fmla="*/ 128016 w 249936"/>
                  <a:gd name="connsiteY4" fmla="*/ 188976 h 725424"/>
                  <a:gd name="connsiteX5" fmla="*/ 0 w 249936"/>
                  <a:gd name="connsiteY5" fmla="*/ 0 h 725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9936" h="725424">
                    <a:moveTo>
                      <a:pt x="0" y="0"/>
                    </a:moveTo>
                    <a:lnTo>
                      <a:pt x="121920" y="396240"/>
                    </a:lnTo>
                    <a:lnTo>
                      <a:pt x="176784" y="725424"/>
                    </a:lnTo>
                    <a:lnTo>
                      <a:pt x="249936" y="353568"/>
                    </a:lnTo>
                    <a:lnTo>
                      <a:pt x="128016" y="1889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99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下矢印 4"/>
            <p:cNvSpPr/>
            <p:nvPr/>
          </p:nvSpPr>
          <p:spPr bwMode="auto">
            <a:xfrm rot="14400000">
              <a:off x="680927" y="763372"/>
              <a:ext cx="135719" cy="614259"/>
            </a:xfrm>
            <a:prstGeom prst="downArrow">
              <a:avLst>
                <a:gd name="adj1" fmla="val 50000"/>
                <a:gd name="adj2" fmla="val 129013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" name="グループ化 29"/>
          <p:cNvGrpSpPr/>
          <p:nvPr/>
        </p:nvGrpSpPr>
        <p:grpSpPr>
          <a:xfrm>
            <a:off x="7900037" y="4734145"/>
            <a:ext cx="1366824" cy="1573550"/>
            <a:chOff x="7900037" y="4734145"/>
            <a:chExt cx="1366824" cy="1573550"/>
          </a:xfrm>
        </p:grpSpPr>
        <p:grpSp>
          <p:nvGrpSpPr>
            <p:cNvPr id="406" name="グループ化 405"/>
            <p:cNvGrpSpPr/>
            <p:nvPr/>
          </p:nvGrpSpPr>
          <p:grpSpPr>
            <a:xfrm>
              <a:off x="8274486" y="4734145"/>
              <a:ext cx="992375" cy="1573550"/>
              <a:chOff x="2569945" y="1036320"/>
              <a:chExt cx="3128211" cy="4960219"/>
            </a:xfrm>
          </p:grpSpPr>
          <p:sp>
            <p:nvSpPr>
              <p:cNvPr id="407" name="フリーフォーム 406"/>
              <p:cNvSpPr/>
              <p:nvPr/>
            </p:nvSpPr>
            <p:spPr bwMode="auto">
              <a:xfrm>
                <a:off x="2569945" y="1039528"/>
                <a:ext cx="3128211" cy="4957011"/>
              </a:xfrm>
              <a:custGeom>
                <a:avLst/>
                <a:gdLst>
                  <a:gd name="connsiteX0" fmla="*/ 548640 w 3128211"/>
                  <a:gd name="connsiteY0" fmla="*/ 4947386 h 4957011"/>
                  <a:gd name="connsiteX1" fmla="*/ 770021 w 3128211"/>
                  <a:gd name="connsiteY1" fmla="*/ 4273617 h 4957011"/>
                  <a:gd name="connsiteX2" fmla="*/ 721895 w 3128211"/>
                  <a:gd name="connsiteY2" fmla="*/ 3898232 h 4957011"/>
                  <a:gd name="connsiteX3" fmla="*/ 481263 w 3128211"/>
                  <a:gd name="connsiteY3" fmla="*/ 3561348 h 4957011"/>
                  <a:gd name="connsiteX4" fmla="*/ 308009 w 3128211"/>
                  <a:gd name="connsiteY4" fmla="*/ 2877954 h 4957011"/>
                  <a:gd name="connsiteX5" fmla="*/ 240632 w 3128211"/>
                  <a:gd name="connsiteY5" fmla="*/ 2704699 h 4957011"/>
                  <a:gd name="connsiteX6" fmla="*/ 0 w 3128211"/>
                  <a:gd name="connsiteY6" fmla="*/ 1925053 h 4957011"/>
                  <a:gd name="connsiteX7" fmla="*/ 67377 w 3128211"/>
                  <a:gd name="connsiteY7" fmla="*/ 1540043 h 4957011"/>
                  <a:gd name="connsiteX8" fmla="*/ 28876 w 3128211"/>
                  <a:gd name="connsiteY8" fmla="*/ 1203158 h 4957011"/>
                  <a:gd name="connsiteX9" fmla="*/ 134754 w 3128211"/>
                  <a:gd name="connsiteY9" fmla="*/ 1116531 h 4957011"/>
                  <a:gd name="connsiteX10" fmla="*/ 308009 w 3128211"/>
                  <a:gd name="connsiteY10" fmla="*/ 1251285 h 4957011"/>
                  <a:gd name="connsiteX11" fmla="*/ 471638 w 3128211"/>
                  <a:gd name="connsiteY11" fmla="*/ 1597794 h 4957011"/>
                  <a:gd name="connsiteX12" fmla="*/ 539015 w 3128211"/>
                  <a:gd name="connsiteY12" fmla="*/ 1944304 h 4957011"/>
                  <a:gd name="connsiteX13" fmla="*/ 741146 w 3128211"/>
                  <a:gd name="connsiteY13" fmla="*/ 2242687 h 4957011"/>
                  <a:gd name="connsiteX14" fmla="*/ 904775 w 3128211"/>
                  <a:gd name="connsiteY14" fmla="*/ 1684421 h 4957011"/>
                  <a:gd name="connsiteX15" fmla="*/ 1058779 w 3128211"/>
                  <a:gd name="connsiteY15" fmla="*/ 914400 h 4957011"/>
                  <a:gd name="connsiteX16" fmla="*/ 1097280 w 3128211"/>
                  <a:gd name="connsiteY16" fmla="*/ 548640 h 4957011"/>
                  <a:gd name="connsiteX17" fmla="*/ 1126156 w 3128211"/>
                  <a:gd name="connsiteY17" fmla="*/ 288758 h 4957011"/>
                  <a:gd name="connsiteX18" fmla="*/ 1289786 w 3128211"/>
                  <a:gd name="connsiteY18" fmla="*/ 19251 h 4957011"/>
                  <a:gd name="connsiteX19" fmla="*/ 1434164 w 3128211"/>
                  <a:gd name="connsiteY19" fmla="*/ 0 h 4957011"/>
                  <a:gd name="connsiteX20" fmla="*/ 1568918 w 3128211"/>
                  <a:gd name="connsiteY20" fmla="*/ 125129 h 4957011"/>
                  <a:gd name="connsiteX21" fmla="*/ 1597794 w 3128211"/>
                  <a:gd name="connsiteY21" fmla="*/ 317634 h 4957011"/>
                  <a:gd name="connsiteX22" fmla="*/ 1549668 w 3128211"/>
                  <a:gd name="connsiteY22" fmla="*/ 587141 h 4957011"/>
                  <a:gd name="connsiteX23" fmla="*/ 1520792 w 3128211"/>
                  <a:gd name="connsiteY23" fmla="*/ 914400 h 4957011"/>
                  <a:gd name="connsiteX24" fmla="*/ 1549668 w 3128211"/>
                  <a:gd name="connsiteY24" fmla="*/ 1309036 h 4957011"/>
                  <a:gd name="connsiteX25" fmla="*/ 1626670 w 3128211"/>
                  <a:gd name="connsiteY25" fmla="*/ 1212784 h 4957011"/>
                  <a:gd name="connsiteX26" fmla="*/ 1751798 w 3128211"/>
                  <a:gd name="connsiteY26" fmla="*/ 1193533 h 4957011"/>
                  <a:gd name="connsiteX27" fmla="*/ 1982804 w 3128211"/>
                  <a:gd name="connsiteY27" fmla="*/ 1309036 h 4957011"/>
                  <a:gd name="connsiteX28" fmla="*/ 2069432 w 3128211"/>
                  <a:gd name="connsiteY28" fmla="*/ 1482291 h 4957011"/>
                  <a:gd name="connsiteX29" fmla="*/ 2184935 w 3128211"/>
                  <a:gd name="connsiteY29" fmla="*/ 1453415 h 4957011"/>
                  <a:gd name="connsiteX30" fmla="*/ 2415941 w 3128211"/>
                  <a:gd name="connsiteY30" fmla="*/ 1540043 h 4957011"/>
                  <a:gd name="connsiteX31" fmla="*/ 2550695 w 3128211"/>
                  <a:gd name="connsiteY31" fmla="*/ 1732548 h 4957011"/>
                  <a:gd name="connsiteX32" fmla="*/ 2598821 w 3128211"/>
                  <a:gd name="connsiteY32" fmla="*/ 1799925 h 4957011"/>
                  <a:gd name="connsiteX33" fmla="*/ 2723950 w 3128211"/>
                  <a:gd name="connsiteY33" fmla="*/ 1761424 h 4957011"/>
                  <a:gd name="connsiteX34" fmla="*/ 2829828 w 3128211"/>
                  <a:gd name="connsiteY34" fmla="*/ 1809550 h 4957011"/>
                  <a:gd name="connsiteX35" fmla="*/ 3041583 w 3128211"/>
                  <a:gd name="connsiteY35" fmla="*/ 2059807 h 4957011"/>
                  <a:gd name="connsiteX36" fmla="*/ 3128211 w 3128211"/>
                  <a:gd name="connsiteY36" fmla="*/ 2444817 h 4957011"/>
                  <a:gd name="connsiteX37" fmla="*/ 2906830 w 3128211"/>
                  <a:gd name="connsiteY37" fmla="*/ 3118586 h 4957011"/>
                  <a:gd name="connsiteX38" fmla="*/ 2338939 w 3128211"/>
                  <a:gd name="connsiteY38" fmla="*/ 4389120 h 4957011"/>
                  <a:gd name="connsiteX39" fmla="*/ 2233061 w 3128211"/>
                  <a:gd name="connsiteY39" fmla="*/ 4957011 h 4957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3128211" h="4957011">
                    <a:moveTo>
                      <a:pt x="548640" y="4947386"/>
                    </a:moveTo>
                    <a:lnTo>
                      <a:pt x="770021" y="4273617"/>
                    </a:lnTo>
                    <a:lnTo>
                      <a:pt x="721895" y="3898232"/>
                    </a:lnTo>
                    <a:lnTo>
                      <a:pt x="481263" y="3561348"/>
                    </a:lnTo>
                    <a:lnTo>
                      <a:pt x="308009" y="2877954"/>
                    </a:lnTo>
                    <a:lnTo>
                      <a:pt x="240632" y="2704699"/>
                    </a:lnTo>
                    <a:lnTo>
                      <a:pt x="0" y="1925053"/>
                    </a:lnTo>
                    <a:lnTo>
                      <a:pt x="67377" y="1540043"/>
                    </a:lnTo>
                    <a:lnTo>
                      <a:pt x="28876" y="1203158"/>
                    </a:lnTo>
                    <a:lnTo>
                      <a:pt x="134754" y="1116531"/>
                    </a:lnTo>
                    <a:lnTo>
                      <a:pt x="308009" y="1251285"/>
                    </a:lnTo>
                    <a:lnTo>
                      <a:pt x="471638" y="1597794"/>
                    </a:lnTo>
                    <a:lnTo>
                      <a:pt x="539015" y="1944304"/>
                    </a:lnTo>
                    <a:lnTo>
                      <a:pt x="741146" y="2242687"/>
                    </a:lnTo>
                    <a:lnTo>
                      <a:pt x="904775" y="1684421"/>
                    </a:lnTo>
                    <a:lnTo>
                      <a:pt x="1058779" y="914400"/>
                    </a:lnTo>
                    <a:lnTo>
                      <a:pt x="1097280" y="548640"/>
                    </a:lnTo>
                    <a:lnTo>
                      <a:pt x="1126156" y="288758"/>
                    </a:lnTo>
                    <a:lnTo>
                      <a:pt x="1289786" y="19251"/>
                    </a:lnTo>
                    <a:lnTo>
                      <a:pt x="1434164" y="0"/>
                    </a:lnTo>
                    <a:lnTo>
                      <a:pt x="1568918" y="125129"/>
                    </a:lnTo>
                    <a:lnTo>
                      <a:pt x="1597794" y="317634"/>
                    </a:lnTo>
                    <a:lnTo>
                      <a:pt x="1549668" y="587141"/>
                    </a:lnTo>
                    <a:lnTo>
                      <a:pt x="1520792" y="914400"/>
                    </a:lnTo>
                    <a:lnTo>
                      <a:pt x="1549668" y="1309036"/>
                    </a:lnTo>
                    <a:lnTo>
                      <a:pt x="1626670" y="1212784"/>
                    </a:lnTo>
                    <a:lnTo>
                      <a:pt x="1751798" y="1193533"/>
                    </a:lnTo>
                    <a:lnTo>
                      <a:pt x="1982804" y="1309036"/>
                    </a:lnTo>
                    <a:lnTo>
                      <a:pt x="2069432" y="1482291"/>
                    </a:lnTo>
                    <a:lnTo>
                      <a:pt x="2184935" y="1453415"/>
                    </a:lnTo>
                    <a:lnTo>
                      <a:pt x="2415941" y="1540043"/>
                    </a:lnTo>
                    <a:lnTo>
                      <a:pt x="2550695" y="1732548"/>
                    </a:lnTo>
                    <a:lnTo>
                      <a:pt x="2598821" y="1799925"/>
                    </a:lnTo>
                    <a:lnTo>
                      <a:pt x="2723950" y="1761424"/>
                    </a:lnTo>
                    <a:lnTo>
                      <a:pt x="2829828" y="1809550"/>
                    </a:lnTo>
                    <a:lnTo>
                      <a:pt x="3041583" y="2059807"/>
                    </a:lnTo>
                    <a:lnTo>
                      <a:pt x="3128211" y="2444817"/>
                    </a:lnTo>
                    <a:lnTo>
                      <a:pt x="2906830" y="3118586"/>
                    </a:lnTo>
                    <a:lnTo>
                      <a:pt x="2338939" y="4389120"/>
                    </a:lnTo>
                    <a:lnTo>
                      <a:pt x="2233061" y="4957011"/>
                    </a:lnTo>
                  </a:path>
                </a:pathLst>
              </a:custGeom>
              <a:solidFill>
                <a:srgbClr val="FFCC66"/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8" name="フリーフォーム 407"/>
              <p:cNvSpPr/>
              <p:nvPr/>
            </p:nvSpPr>
            <p:spPr bwMode="auto">
              <a:xfrm>
                <a:off x="2584704" y="2243328"/>
                <a:ext cx="146304" cy="347472"/>
              </a:xfrm>
              <a:custGeom>
                <a:avLst/>
                <a:gdLst>
                  <a:gd name="connsiteX0" fmla="*/ 0 w 146304"/>
                  <a:gd name="connsiteY0" fmla="*/ 0 h 347472"/>
                  <a:gd name="connsiteX1" fmla="*/ 115824 w 146304"/>
                  <a:gd name="connsiteY1" fmla="*/ 24384 h 347472"/>
                  <a:gd name="connsiteX2" fmla="*/ 146304 w 146304"/>
                  <a:gd name="connsiteY2" fmla="*/ 109728 h 347472"/>
                  <a:gd name="connsiteX3" fmla="*/ 146304 w 146304"/>
                  <a:gd name="connsiteY3" fmla="*/ 292608 h 347472"/>
                  <a:gd name="connsiteX4" fmla="*/ 54864 w 146304"/>
                  <a:gd name="connsiteY4" fmla="*/ 347472 h 347472"/>
                  <a:gd name="connsiteX5" fmla="*/ 12192 w 146304"/>
                  <a:gd name="connsiteY5" fmla="*/ 140208 h 347472"/>
                  <a:gd name="connsiteX6" fmla="*/ 0 w 146304"/>
                  <a:gd name="connsiteY6" fmla="*/ 0 h 347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6304" h="347472">
                    <a:moveTo>
                      <a:pt x="0" y="0"/>
                    </a:moveTo>
                    <a:lnTo>
                      <a:pt x="115824" y="24384"/>
                    </a:lnTo>
                    <a:lnTo>
                      <a:pt x="146304" y="109728"/>
                    </a:lnTo>
                    <a:lnTo>
                      <a:pt x="146304" y="292608"/>
                    </a:lnTo>
                    <a:lnTo>
                      <a:pt x="54864" y="347472"/>
                    </a:lnTo>
                    <a:lnTo>
                      <a:pt x="12192" y="1402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フリーフォーム 408"/>
              <p:cNvSpPr/>
              <p:nvPr/>
            </p:nvSpPr>
            <p:spPr bwMode="auto">
              <a:xfrm>
                <a:off x="3810000" y="1036320"/>
                <a:ext cx="298704" cy="280416"/>
              </a:xfrm>
              <a:custGeom>
                <a:avLst/>
                <a:gdLst>
                  <a:gd name="connsiteX0" fmla="*/ 0 w 298704"/>
                  <a:gd name="connsiteY0" fmla="*/ 280416 h 280416"/>
                  <a:gd name="connsiteX1" fmla="*/ 18288 w 298704"/>
                  <a:gd name="connsiteY1" fmla="*/ 79248 h 280416"/>
                  <a:gd name="connsiteX2" fmla="*/ 103632 w 298704"/>
                  <a:gd name="connsiteY2" fmla="*/ 0 h 280416"/>
                  <a:gd name="connsiteX3" fmla="*/ 195072 w 298704"/>
                  <a:gd name="connsiteY3" fmla="*/ 0 h 280416"/>
                  <a:gd name="connsiteX4" fmla="*/ 298704 w 298704"/>
                  <a:gd name="connsiteY4" fmla="*/ 60960 h 280416"/>
                  <a:gd name="connsiteX5" fmla="*/ 274320 w 298704"/>
                  <a:gd name="connsiteY5" fmla="*/ 280416 h 280416"/>
                  <a:gd name="connsiteX6" fmla="*/ 152400 w 298704"/>
                  <a:gd name="connsiteY6" fmla="*/ 256032 h 280416"/>
                  <a:gd name="connsiteX7" fmla="*/ 0 w 298704"/>
                  <a:gd name="connsiteY7" fmla="*/ 280416 h 280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8704" h="280416">
                    <a:moveTo>
                      <a:pt x="0" y="280416"/>
                    </a:moveTo>
                    <a:lnTo>
                      <a:pt x="18288" y="79248"/>
                    </a:lnTo>
                    <a:lnTo>
                      <a:pt x="103632" y="0"/>
                    </a:lnTo>
                    <a:lnTo>
                      <a:pt x="195072" y="0"/>
                    </a:lnTo>
                    <a:lnTo>
                      <a:pt x="298704" y="60960"/>
                    </a:lnTo>
                    <a:lnTo>
                      <a:pt x="274320" y="280416"/>
                    </a:lnTo>
                    <a:lnTo>
                      <a:pt x="152400" y="256032"/>
                    </a:lnTo>
                    <a:lnTo>
                      <a:pt x="0" y="280416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フリーフォーム 409"/>
              <p:cNvSpPr/>
              <p:nvPr/>
            </p:nvSpPr>
            <p:spPr bwMode="auto">
              <a:xfrm>
                <a:off x="3066288" y="2999232"/>
                <a:ext cx="249936" cy="725424"/>
              </a:xfrm>
              <a:custGeom>
                <a:avLst/>
                <a:gdLst>
                  <a:gd name="connsiteX0" fmla="*/ 0 w 249936"/>
                  <a:gd name="connsiteY0" fmla="*/ 0 h 725424"/>
                  <a:gd name="connsiteX1" fmla="*/ 121920 w 249936"/>
                  <a:gd name="connsiteY1" fmla="*/ 396240 h 725424"/>
                  <a:gd name="connsiteX2" fmla="*/ 176784 w 249936"/>
                  <a:gd name="connsiteY2" fmla="*/ 725424 h 725424"/>
                  <a:gd name="connsiteX3" fmla="*/ 249936 w 249936"/>
                  <a:gd name="connsiteY3" fmla="*/ 353568 h 725424"/>
                  <a:gd name="connsiteX4" fmla="*/ 128016 w 249936"/>
                  <a:gd name="connsiteY4" fmla="*/ 188976 h 725424"/>
                  <a:gd name="connsiteX5" fmla="*/ 0 w 249936"/>
                  <a:gd name="connsiteY5" fmla="*/ 0 h 725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9936" h="725424">
                    <a:moveTo>
                      <a:pt x="0" y="0"/>
                    </a:moveTo>
                    <a:lnTo>
                      <a:pt x="121920" y="396240"/>
                    </a:lnTo>
                    <a:lnTo>
                      <a:pt x="176784" y="725424"/>
                    </a:lnTo>
                    <a:lnTo>
                      <a:pt x="249936" y="353568"/>
                    </a:lnTo>
                    <a:lnTo>
                      <a:pt x="128016" y="1889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99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1" name="下矢印 410"/>
            <p:cNvSpPr/>
            <p:nvPr/>
          </p:nvSpPr>
          <p:spPr bwMode="auto">
            <a:xfrm rot="14400000">
              <a:off x="8897051" y="4655411"/>
              <a:ext cx="135719" cy="307130"/>
            </a:xfrm>
            <a:prstGeom prst="downArrow">
              <a:avLst>
                <a:gd name="adj1" fmla="val 50000"/>
                <a:gd name="adj2" fmla="val 129013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2" name="下矢印 411"/>
            <p:cNvSpPr/>
            <p:nvPr/>
          </p:nvSpPr>
          <p:spPr bwMode="auto">
            <a:xfrm rot="3600000">
              <a:off x="7985742" y="5187440"/>
              <a:ext cx="135719" cy="307130"/>
            </a:xfrm>
            <a:prstGeom prst="downArrow">
              <a:avLst>
                <a:gd name="adj1" fmla="val 50000"/>
                <a:gd name="adj2" fmla="val 129013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6125580" y="906033"/>
            <a:ext cx="1326069" cy="1554124"/>
            <a:chOff x="6125580" y="906033"/>
            <a:chExt cx="1326069" cy="1554124"/>
          </a:xfrm>
        </p:grpSpPr>
        <p:grpSp>
          <p:nvGrpSpPr>
            <p:cNvPr id="8" name="グループ化 7"/>
            <p:cNvGrpSpPr/>
            <p:nvPr/>
          </p:nvGrpSpPr>
          <p:grpSpPr>
            <a:xfrm>
              <a:off x="6645554" y="906033"/>
              <a:ext cx="806095" cy="1554124"/>
              <a:chOff x="4511040" y="2219960"/>
              <a:chExt cx="1198880" cy="2311400"/>
            </a:xfrm>
          </p:grpSpPr>
          <p:sp>
            <p:nvSpPr>
              <p:cNvPr id="6" name="フリーフォーム 5"/>
              <p:cNvSpPr/>
              <p:nvPr/>
            </p:nvSpPr>
            <p:spPr bwMode="auto">
              <a:xfrm>
                <a:off x="4511040" y="2219960"/>
                <a:ext cx="1198880" cy="2311400"/>
              </a:xfrm>
              <a:custGeom>
                <a:avLst/>
                <a:gdLst>
                  <a:gd name="connsiteX0" fmla="*/ 96520 w 1198880"/>
                  <a:gd name="connsiteY0" fmla="*/ 2301240 h 2326640"/>
                  <a:gd name="connsiteX1" fmla="*/ 91440 w 1198880"/>
                  <a:gd name="connsiteY1" fmla="*/ 1950720 h 2326640"/>
                  <a:gd name="connsiteX2" fmla="*/ 15240 w 1198880"/>
                  <a:gd name="connsiteY2" fmla="*/ 1457960 h 2326640"/>
                  <a:gd name="connsiteX3" fmla="*/ 0 w 1198880"/>
                  <a:gd name="connsiteY3" fmla="*/ 1285240 h 2326640"/>
                  <a:gd name="connsiteX4" fmla="*/ 55880 w 1198880"/>
                  <a:gd name="connsiteY4" fmla="*/ 1122680 h 2326640"/>
                  <a:gd name="connsiteX5" fmla="*/ 147320 w 1198880"/>
                  <a:gd name="connsiteY5" fmla="*/ 934720 h 2326640"/>
                  <a:gd name="connsiteX6" fmla="*/ 213360 w 1198880"/>
                  <a:gd name="connsiteY6" fmla="*/ 563880 h 2326640"/>
                  <a:gd name="connsiteX7" fmla="*/ 248920 w 1198880"/>
                  <a:gd name="connsiteY7" fmla="*/ 269240 h 2326640"/>
                  <a:gd name="connsiteX8" fmla="*/ 279400 w 1198880"/>
                  <a:gd name="connsiteY8" fmla="*/ 106680 h 2326640"/>
                  <a:gd name="connsiteX9" fmla="*/ 314960 w 1198880"/>
                  <a:gd name="connsiteY9" fmla="*/ 25400 h 2326640"/>
                  <a:gd name="connsiteX10" fmla="*/ 375920 w 1198880"/>
                  <a:gd name="connsiteY10" fmla="*/ 0 h 2326640"/>
                  <a:gd name="connsiteX11" fmla="*/ 416560 w 1198880"/>
                  <a:gd name="connsiteY11" fmla="*/ 15240 h 2326640"/>
                  <a:gd name="connsiteX12" fmla="*/ 462280 w 1198880"/>
                  <a:gd name="connsiteY12" fmla="*/ 66040 h 2326640"/>
                  <a:gd name="connsiteX13" fmla="*/ 467360 w 1198880"/>
                  <a:gd name="connsiteY13" fmla="*/ 162560 h 2326640"/>
                  <a:gd name="connsiteX14" fmla="*/ 462280 w 1198880"/>
                  <a:gd name="connsiteY14" fmla="*/ 335280 h 2326640"/>
                  <a:gd name="connsiteX15" fmla="*/ 441960 w 1198880"/>
                  <a:gd name="connsiteY15" fmla="*/ 497840 h 2326640"/>
                  <a:gd name="connsiteX16" fmla="*/ 447040 w 1198880"/>
                  <a:gd name="connsiteY16" fmla="*/ 721360 h 2326640"/>
                  <a:gd name="connsiteX17" fmla="*/ 487680 w 1198880"/>
                  <a:gd name="connsiteY17" fmla="*/ 736600 h 2326640"/>
                  <a:gd name="connsiteX18" fmla="*/ 594360 w 1198880"/>
                  <a:gd name="connsiteY18" fmla="*/ 685800 h 2326640"/>
                  <a:gd name="connsiteX19" fmla="*/ 685800 w 1198880"/>
                  <a:gd name="connsiteY19" fmla="*/ 706120 h 2326640"/>
                  <a:gd name="connsiteX20" fmla="*/ 746760 w 1198880"/>
                  <a:gd name="connsiteY20" fmla="*/ 767080 h 2326640"/>
                  <a:gd name="connsiteX21" fmla="*/ 807720 w 1198880"/>
                  <a:gd name="connsiteY21" fmla="*/ 863600 h 2326640"/>
                  <a:gd name="connsiteX22" fmla="*/ 889000 w 1198880"/>
                  <a:gd name="connsiteY22" fmla="*/ 868680 h 2326640"/>
                  <a:gd name="connsiteX23" fmla="*/ 949960 w 1198880"/>
                  <a:gd name="connsiteY23" fmla="*/ 883920 h 2326640"/>
                  <a:gd name="connsiteX24" fmla="*/ 1021080 w 1198880"/>
                  <a:gd name="connsiteY24" fmla="*/ 980440 h 2326640"/>
                  <a:gd name="connsiteX25" fmla="*/ 1102360 w 1198880"/>
                  <a:gd name="connsiteY25" fmla="*/ 980440 h 2326640"/>
                  <a:gd name="connsiteX26" fmla="*/ 1183640 w 1198880"/>
                  <a:gd name="connsiteY26" fmla="*/ 1066800 h 2326640"/>
                  <a:gd name="connsiteX27" fmla="*/ 1198880 w 1198880"/>
                  <a:gd name="connsiteY27" fmla="*/ 1168400 h 2326640"/>
                  <a:gd name="connsiteX28" fmla="*/ 1112520 w 1198880"/>
                  <a:gd name="connsiteY28" fmla="*/ 1442720 h 2326640"/>
                  <a:gd name="connsiteX29" fmla="*/ 909320 w 1198880"/>
                  <a:gd name="connsiteY29" fmla="*/ 1874520 h 2326640"/>
                  <a:gd name="connsiteX30" fmla="*/ 848360 w 1198880"/>
                  <a:gd name="connsiteY30" fmla="*/ 2133600 h 2326640"/>
                  <a:gd name="connsiteX31" fmla="*/ 873760 w 1198880"/>
                  <a:gd name="connsiteY31" fmla="*/ 2326640 h 2326640"/>
                  <a:gd name="connsiteX32" fmla="*/ 873760 w 1198880"/>
                  <a:gd name="connsiteY32" fmla="*/ 2311400 h 2326640"/>
                  <a:gd name="connsiteX0" fmla="*/ 96520 w 1198880"/>
                  <a:gd name="connsiteY0" fmla="*/ 2301240 h 2311400"/>
                  <a:gd name="connsiteX1" fmla="*/ 91440 w 1198880"/>
                  <a:gd name="connsiteY1" fmla="*/ 1950720 h 2311400"/>
                  <a:gd name="connsiteX2" fmla="*/ 15240 w 1198880"/>
                  <a:gd name="connsiteY2" fmla="*/ 1457960 h 2311400"/>
                  <a:gd name="connsiteX3" fmla="*/ 0 w 1198880"/>
                  <a:gd name="connsiteY3" fmla="*/ 1285240 h 2311400"/>
                  <a:gd name="connsiteX4" fmla="*/ 55880 w 1198880"/>
                  <a:gd name="connsiteY4" fmla="*/ 1122680 h 2311400"/>
                  <a:gd name="connsiteX5" fmla="*/ 147320 w 1198880"/>
                  <a:gd name="connsiteY5" fmla="*/ 934720 h 2311400"/>
                  <a:gd name="connsiteX6" fmla="*/ 213360 w 1198880"/>
                  <a:gd name="connsiteY6" fmla="*/ 563880 h 2311400"/>
                  <a:gd name="connsiteX7" fmla="*/ 248920 w 1198880"/>
                  <a:gd name="connsiteY7" fmla="*/ 269240 h 2311400"/>
                  <a:gd name="connsiteX8" fmla="*/ 279400 w 1198880"/>
                  <a:gd name="connsiteY8" fmla="*/ 106680 h 2311400"/>
                  <a:gd name="connsiteX9" fmla="*/ 314960 w 1198880"/>
                  <a:gd name="connsiteY9" fmla="*/ 25400 h 2311400"/>
                  <a:gd name="connsiteX10" fmla="*/ 375920 w 1198880"/>
                  <a:gd name="connsiteY10" fmla="*/ 0 h 2311400"/>
                  <a:gd name="connsiteX11" fmla="*/ 416560 w 1198880"/>
                  <a:gd name="connsiteY11" fmla="*/ 15240 h 2311400"/>
                  <a:gd name="connsiteX12" fmla="*/ 462280 w 1198880"/>
                  <a:gd name="connsiteY12" fmla="*/ 66040 h 2311400"/>
                  <a:gd name="connsiteX13" fmla="*/ 467360 w 1198880"/>
                  <a:gd name="connsiteY13" fmla="*/ 162560 h 2311400"/>
                  <a:gd name="connsiteX14" fmla="*/ 462280 w 1198880"/>
                  <a:gd name="connsiteY14" fmla="*/ 335280 h 2311400"/>
                  <a:gd name="connsiteX15" fmla="*/ 441960 w 1198880"/>
                  <a:gd name="connsiteY15" fmla="*/ 497840 h 2311400"/>
                  <a:gd name="connsiteX16" fmla="*/ 447040 w 1198880"/>
                  <a:gd name="connsiteY16" fmla="*/ 721360 h 2311400"/>
                  <a:gd name="connsiteX17" fmla="*/ 487680 w 1198880"/>
                  <a:gd name="connsiteY17" fmla="*/ 736600 h 2311400"/>
                  <a:gd name="connsiteX18" fmla="*/ 594360 w 1198880"/>
                  <a:gd name="connsiteY18" fmla="*/ 685800 h 2311400"/>
                  <a:gd name="connsiteX19" fmla="*/ 685800 w 1198880"/>
                  <a:gd name="connsiteY19" fmla="*/ 706120 h 2311400"/>
                  <a:gd name="connsiteX20" fmla="*/ 746760 w 1198880"/>
                  <a:gd name="connsiteY20" fmla="*/ 767080 h 2311400"/>
                  <a:gd name="connsiteX21" fmla="*/ 807720 w 1198880"/>
                  <a:gd name="connsiteY21" fmla="*/ 863600 h 2311400"/>
                  <a:gd name="connsiteX22" fmla="*/ 889000 w 1198880"/>
                  <a:gd name="connsiteY22" fmla="*/ 868680 h 2311400"/>
                  <a:gd name="connsiteX23" fmla="*/ 949960 w 1198880"/>
                  <a:gd name="connsiteY23" fmla="*/ 883920 h 2311400"/>
                  <a:gd name="connsiteX24" fmla="*/ 1021080 w 1198880"/>
                  <a:gd name="connsiteY24" fmla="*/ 980440 h 2311400"/>
                  <a:gd name="connsiteX25" fmla="*/ 1102360 w 1198880"/>
                  <a:gd name="connsiteY25" fmla="*/ 980440 h 2311400"/>
                  <a:gd name="connsiteX26" fmla="*/ 1183640 w 1198880"/>
                  <a:gd name="connsiteY26" fmla="*/ 1066800 h 2311400"/>
                  <a:gd name="connsiteX27" fmla="*/ 1198880 w 1198880"/>
                  <a:gd name="connsiteY27" fmla="*/ 1168400 h 2311400"/>
                  <a:gd name="connsiteX28" fmla="*/ 1112520 w 1198880"/>
                  <a:gd name="connsiteY28" fmla="*/ 1442720 h 2311400"/>
                  <a:gd name="connsiteX29" fmla="*/ 909320 w 1198880"/>
                  <a:gd name="connsiteY29" fmla="*/ 1874520 h 2311400"/>
                  <a:gd name="connsiteX30" fmla="*/ 848360 w 1198880"/>
                  <a:gd name="connsiteY30" fmla="*/ 2133600 h 2311400"/>
                  <a:gd name="connsiteX31" fmla="*/ 873760 w 1198880"/>
                  <a:gd name="connsiteY31" fmla="*/ 2311400 h 231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198880" h="2311400">
                    <a:moveTo>
                      <a:pt x="96520" y="2301240"/>
                    </a:moveTo>
                    <a:cubicBezTo>
                      <a:pt x="94827" y="2184400"/>
                      <a:pt x="93133" y="2067560"/>
                      <a:pt x="91440" y="1950720"/>
                    </a:cubicBezTo>
                    <a:lnTo>
                      <a:pt x="15240" y="1457960"/>
                    </a:lnTo>
                    <a:lnTo>
                      <a:pt x="0" y="1285240"/>
                    </a:lnTo>
                    <a:lnTo>
                      <a:pt x="55880" y="1122680"/>
                    </a:lnTo>
                    <a:lnTo>
                      <a:pt x="147320" y="934720"/>
                    </a:lnTo>
                    <a:lnTo>
                      <a:pt x="213360" y="563880"/>
                    </a:lnTo>
                    <a:lnTo>
                      <a:pt x="248920" y="269240"/>
                    </a:lnTo>
                    <a:lnTo>
                      <a:pt x="279400" y="106680"/>
                    </a:lnTo>
                    <a:lnTo>
                      <a:pt x="314960" y="25400"/>
                    </a:lnTo>
                    <a:lnTo>
                      <a:pt x="375920" y="0"/>
                    </a:lnTo>
                    <a:lnTo>
                      <a:pt x="416560" y="15240"/>
                    </a:lnTo>
                    <a:lnTo>
                      <a:pt x="462280" y="66040"/>
                    </a:lnTo>
                    <a:lnTo>
                      <a:pt x="467360" y="162560"/>
                    </a:lnTo>
                    <a:lnTo>
                      <a:pt x="462280" y="335280"/>
                    </a:lnTo>
                    <a:lnTo>
                      <a:pt x="441960" y="497840"/>
                    </a:lnTo>
                    <a:lnTo>
                      <a:pt x="447040" y="721360"/>
                    </a:lnTo>
                    <a:lnTo>
                      <a:pt x="487680" y="736600"/>
                    </a:lnTo>
                    <a:lnTo>
                      <a:pt x="594360" y="685800"/>
                    </a:lnTo>
                    <a:lnTo>
                      <a:pt x="685800" y="706120"/>
                    </a:lnTo>
                    <a:lnTo>
                      <a:pt x="746760" y="767080"/>
                    </a:lnTo>
                    <a:lnTo>
                      <a:pt x="807720" y="863600"/>
                    </a:lnTo>
                    <a:lnTo>
                      <a:pt x="889000" y="868680"/>
                    </a:lnTo>
                    <a:lnTo>
                      <a:pt x="949960" y="883920"/>
                    </a:lnTo>
                    <a:lnTo>
                      <a:pt x="1021080" y="980440"/>
                    </a:lnTo>
                    <a:lnTo>
                      <a:pt x="1102360" y="980440"/>
                    </a:lnTo>
                    <a:lnTo>
                      <a:pt x="1183640" y="1066800"/>
                    </a:lnTo>
                    <a:lnTo>
                      <a:pt x="1198880" y="1168400"/>
                    </a:lnTo>
                    <a:lnTo>
                      <a:pt x="1112520" y="1442720"/>
                    </a:lnTo>
                    <a:lnTo>
                      <a:pt x="909320" y="1874520"/>
                    </a:lnTo>
                    <a:lnTo>
                      <a:pt x="848360" y="2133600"/>
                    </a:lnTo>
                    <a:lnTo>
                      <a:pt x="873760" y="2311400"/>
                    </a:lnTo>
                  </a:path>
                </a:pathLst>
              </a:custGeom>
              <a:solidFill>
                <a:srgbClr val="FFCC66"/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" name="フリーフォーム 6"/>
              <p:cNvSpPr/>
              <p:nvPr/>
            </p:nvSpPr>
            <p:spPr bwMode="auto">
              <a:xfrm>
                <a:off x="4815840" y="2219960"/>
                <a:ext cx="147320" cy="127000"/>
              </a:xfrm>
              <a:custGeom>
                <a:avLst/>
                <a:gdLst>
                  <a:gd name="connsiteX0" fmla="*/ 10160 w 147320"/>
                  <a:gd name="connsiteY0" fmla="*/ 127000 h 127000"/>
                  <a:gd name="connsiteX1" fmla="*/ 66040 w 147320"/>
                  <a:gd name="connsiteY1" fmla="*/ 116840 h 127000"/>
                  <a:gd name="connsiteX2" fmla="*/ 132080 w 147320"/>
                  <a:gd name="connsiteY2" fmla="*/ 127000 h 127000"/>
                  <a:gd name="connsiteX3" fmla="*/ 147320 w 147320"/>
                  <a:gd name="connsiteY3" fmla="*/ 71120 h 127000"/>
                  <a:gd name="connsiteX4" fmla="*/ 127000 w 147320"/>
                  <a:gd name="connsiteY4" fmla="*/ 25400 h 127000"/>
                  <a:gd name="connsiteX5" fmla="*/ 101600 w 147320"/>
                  <a:gd name="connsiteY5" fmla="*/ 5080 h 127000"/>
                  <a:gd name="connsiteX6" fmla="*/ 76200 w 147320"/>
                  <a:gd name="connsiteY6" fmla="*/ 0 h 127000"/>
                  <a:gd name="connsiteX7" fmla="*/ 30480 w 147320"/>
                  <a:gd name="connsiteY7" fmla="*/ 15240 h 127000"/>
                  <a:gd name="connsiteX8" fmla="*/ 20320 w 147320"/>
                  <a:gd name="connsiteY8" fmla="*/ 30480 h 127000"/>
                  <a:gd name="connsiteX9" fmla="*/ 0 w 147320"/>
                  <a:gd name="connsiteY9" fmla="*/ 55880 h 127000"/>
                  <a:gd name="connsiteX10" fmla="*/ 10160 w 147320"/>
                  <a:gd name="connsiteY10" fmla="*/ 127000 h 127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7320" h="127000">
                    <a:moveTo>
                      <a:pt x="10160" y="127000"/>
                    </a:moveTo>
                    <a:lnTo>
                      <a:pt x="66040" y="116840"/>
                    </a:lnTo>
                    <a:lnTo>
                      <a:pt x="132080" y="127000"/>
                    </a:lnTo>
                    <a:lnTo>
                      <a:pt x="147320" y="71120"/>
                    </a:lnTo>
                    <a:lnTo>
                      <a:pt x="127000" y="25400"/>
                    </a:lnTo>
                    <a:lnTo>
                      <a:pt x="101600" y="5080"/>
                    </a:lnTo>
                    <a:lnTo>
                      <a:pt x="76200" y="0"/>
                    </a:lnTo>
                    <a:lnTo>
                      <a:pt x="30480" y="15240"/>
                    </a:lnTo>
                    <a:lnTo>
                      <a:pt x="20320" y="30480"/>
                    </a:lnTo>
                    <a:lnTo>
                      <a:pt x="0" y="55880"/>
                    </a:lnTo>
                    <a:lnTo>
                      <a:pt x="10160" y="12700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17" name="下矢印 416"/>
            <p:cNvSpPr/>
            <p:nvPr/>
          </p:nvSpPr>
          <p:spPr bwMode="auto">
            <a:xfrm rot="16200000">
              <a:off x="6364850" y="709458"/>
              <a:ext cx="135719" cy="614259"/>
            </a:xfrm>
            <a:prstGeom prst="downArrow">
              <a:avLst>
                <a:gd name="adj1" fmla="val 50000"/>
                <a:gd name="adj2" fmla="val 129013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4058744" y="835168"/>
            <a:ext cx="1599857" cy="1668657"/>
            <a:chOff x="1944226" y="835168"/>
            <a:chExt cx="1866721" cy="1946997"/>
          </a:xfrm>
        </p:grpSpPr>
        <p:grpSp>
          <p:nvGrpSpPr>
            <p:cNvPr id="423" name="グループ化 422"/>
            <p:cNvGrpSpPr/>
            <p:nvPr/>
          </p:nvGrpSpPr>
          <p:grpSpPr>
            <a:xfrm>
              <a:off x="2818572" y="835168"/>
              <a:ext cx="992375" cy="1573550"/>
              <a:chOff x="2569945" y="1036320"/>
              <a:chExt cx="3128211" cy="4960219"/>
            </a:xfrm>
          </p:grpSpPr>
          <p:sp>
            <p:nvSpPr>
              <p:cNvPr id="424" name="フリーフォーム 423"/>
              <p:cNvSpPr/>
              <p:nvPr/>
            </p:nvSpPr>
            <p:spPr bwMode="auto">
              <a:xfrm>
                <a:off x="2569945" y="1039528"/>
                <a:ext cx="3128211" cy="4957011"/>
              </a:xfrm>
              <a:custGeom>
                <a:avLst/>
                <a:gdLst>
                  <a:gd name="connsiteX0" fmla="*/ 548640 w 3128211"/>
                  <a:gd name="connsiteY0" fmla="*/ 4947386 h 4957011"/>
                  <a:gd name="connsiteX1" fmla="*/ 770021 w 3128211"/>
                  <a:gd name="connsiteY1" fmla="*/ 4273617 h 4957011"/>
                  <a:gd name="connsiteX2" fmla="*/ 721895 w 3128211"/>
                  <a:gd name="connsiteY2" fmla="*/ 3898232 h 4957011"/>
                  <a:gd name="connsiteX3" fmla="*/ 481263 w 3128211"/>
                  <a:gd name="connsiteY3" fmla="*/ 3561348 h 4957011"/>
                  <a:gd name="connsiteX4" fmla="*/ 308009 w 3128211"/>
                  <a:gd name="connsiteY4" fmla="*/ 2877954 h 4957011"/>
                  <a:gd name="connsiteX5" fmla="*/ 240632 w 3128211"/>
                  <a:gd name="connsiteY5" fmla="*/ 2704699 h 4957011"/>
                  <a:gd name="connsiteX6" fmla="*/ 0 w 3128211"/>
                  <a:gd name="connsiteY6" fmla="*/ 1925053 h 4957011"/>
                  <a:gd name="connsiteX7" fmla="*/ 67377 w 3128211"/>
                  <a:gd name="connsiteY7" fmla="*/ 1540043 h 4957011"/>
                  <a:gd name="connsiteX8" fmla="*/ 28876 w 3128211"/>
                  <a:gd name="connsiteY8" fmla="*/ 1203158 h 4957011"/>
                  <a:gd name="connsiteX9" fmla="*/ 134754 w 3128211"/>
                  <a:gd name="connsiteY9" fmla="*/ 1116531 h 4957011"/>
                  <a:gd name="connsiteX10" fmla="*/ 308009 w 3128211"/>
                  <a:gd name="connsiteY10" fmla="*/ 1251285 h 4957011"/>
                  <a:gd name="connsiteX11" fmla="*/ 471638 w 3128211"/>
                  <a:gd name="connsiteY11" fmla="*/ 1597794 h 4957011"/>
                  <a:gd name="connsiteX12" fmla="*/ 539015 w 3128211"/>
                  <a:gd name="connsiteY12" fmla="*/ 1944304 h 4957011"/>
                  <a:gd name="connsiteX13" fmla="*/ 741146 w 3128211"/>
                  <a:gd name="connsiteY13" fmla="*/ 2242687 h 4957011"/>
                  <a:gd name="connsiteX14" fmla="*/ 904775 w 3128211"/>
                  <a:gd name="connsiteY14" fmla="*/ 1684421 h 4957011"/>
                  <a:gd name="connsiteX15" fmla="*/ 1058779 w 3128211"/>
                  <a:gd name="connsiteY15" fmla="*/ 914400 h 4957011"/>
                  <a:gd name="connsiteX16" fmla="*/ 1097280 w 3128211"/>
                  <a:gd name="connsiteY16" fmla="*/ 548640 h 4957011"/>
                  <a:gd name="connsiteX17" fmla="*/ 1126156 w 3128211"/>
                  <a:gd name="connsiteY17" fmla="*/ 288758 h 4957011"/>
                  <a:gd name="connsiteX18" fmla="*/ 1289786 w 3128211"/>
                  <a:gd name="connsiteY18" fmla="*/ 19251 h 4957011"/>
                  <a:gd name="connsiteX19" fmla="*/ 1434164 w 3128211"/>
                  <a:gd name="connsiteY19" fmla="*/ 0 h 4957011"/>
                  <a:gd name="connsiteX20" fmla="*/ 1568918 w 3128211"/>
                  <a:gd name="connsiteY20" fmla="*/ 125129 h 4957011"/>
                  <a:gd name="connsiteX21" fmla="*/ 1597794 w 3128211"/>
                  <a:gd name="connsiteY21" fmla="*/ 317634 h 4957011"/>
                  <a:gd name="connsiteX22" fmla="*/ 1549668 w 3128211"/>
                  <a:gd name="connsiteY22" fmla="*/ 587141 h 4957011"/>
                  <a:gd name="connsiteX23" fmla="*/ 1520792 w 3128211"/>
                  <a:gd name="connsiteY23" fmla="*/ 914400 h 4957011"/>
                  <a:gd name="connsiteX24" fmla="*/ 1549668 w 3128211"/>
                  <a:gd name="connsiteY24" fmla="*/ 1309036 h 4957011"/>
                  <a:gd name="connsiteX25" fmla="*/ 1626670 w 3128211"/>
                  <a:gd name="connsiteY25" fmla="*/ 1212784 h 4957011"/>
                  <a:gd name="connsiteX26" fmla="*/ 1751798 w 3128211"/>
                  <a:gd name="connsiteY26" fmla="*/ 1193533 h 4957011"/>
                  <a:gd name="connsiteX27" fmla="*/ 1982804 w 3128211"/>
                  <a:gd name="connsiteY27" fmla="*/ 1309036 h 4957011"/>
                  <a:gd name="connsiteX28" fmla="*/ 2069432 w 3128211"/>
                  <a:gd name="connsiteY28" fmla="*/ 1482291 h 4957011"/>
                  <a:gd name="connsiteX29" fmla="*/ 2184935 w 3128211"/>
                  <a:gd name="connsiteY29" fmla="*/ 1453415 h 4957011"/>
                  <a:gd name="connsiteX30" fmla="*/ 2415941 w 3128211"/>
                  <a:gd name="connsiteY30" fmla="*/ 1540043 h 4957011"/>
                  <a:gd name="connsiteX31" fmla="*/ 2550695 w 3128211"/>
                  <a:gd name="connsiteY31" fmla="*/ 1732548 h 4957011"/>
                  <a:gd name="connsiteX32" fmla="*/ 2598821 w 3128211"/>
                  <a:gd name="connsiteY32" fmla="*/ 1799925 h 4957011"/>
                  <a:gd name="connsiteX33" fmla="*/ 2723950 w 3128211"/>
                  <a:gd name="connsiteY33" fmla="*/ 1761424 h 4957011"/>
                  <a:gd name="connsiteX34" fmla="*/ 2829828 w 3128211"/>
                  <a:gd name="connsiteY34" fmla="*/ 1809550 h 4957011"/>
                  <a:gd name="connsiteX35" fmla="*/ 3041583 w 3128211"/>
                  <a:gd name="connsiteY35" fmla="*/ 2059807 h 4957011"/>
                  <a:gd name="connsiteX36" fmla="*/ 3128211 w 3128211"/>
                  <a:gd name="connsiteY36" fmla="*/ 2444817 h 4957011"/>
                  <a:gd name="connsiteX37" fmla="*/ 2906830 w 3128211"/>
                  <a:gd name="connsiteY37" fmla="*/ 3118586 h 4957011"/>
                  <a:gd name="connsiteX38" fmla="*/ 2338939 w 3128211"/>
                  <a:gd name="connsiteY38" fmla="*/ 4389120 h 4957011"/>
                  <a:gd name="connsiteX39" fmla="*/ 2233061 w 3128211"/>
                  <a:gd name="connsiteY39" fmla="*/ 4957011 h 4957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3128211" h="4957011">
                    <a:moveTo>
                      <a:pt x="548640" y="4947386"/>
                    </a:moveTo>
                    <a:lnTo>
                      <a:pt x="770021" y="4273617"/>
                    </a:lnTo>
                    <a:lnTo>
                      <a:pt x="721895" y="3898232"/>
                    </a:lnTo>
                    <a:lnTo>
                      <a:pt x="481263" y="3561348"/>
                    </a:lnTo>
                    <a:lnTo>
                      <a:pt x="308009" y="2877954"/>
                    </a:lnTo>
                    <a:lnTo>
                      <a:pt x="240632" y="2704699"/>
                    </a:lnTo>
                    <a:lnTo>
                      <a:pt x="0" y="1925053"/>
                    </a:lnTo>
                    <a:lnTo>
                      <a:pt x="67377" y="1540043"/>
                    </a:lnTo>
                    <a:lnTo>
                      <a:pt x="28876" y="1203158"/>
                    </a:lnTo>
                    <a:lnTo>
                      <a:pt x="134754" y="1116531"/>
                    </a:lnTo>
                    <a:lnTo>
                      <a:pt x="308009" y="1251285"/>
                    </a:lnTo>
                    <a:lnTo>
                      <a:pt x="471638" y="1597794"/>
                    </a:lnTo>
                    <a:lnTo>
                      <a:pt x="539015" y="1944304"/>
                    </a:lnTo>
                    <a:lnTo>
                      <a:pt x="741146" y="2242687"/>
                    </a:lnTo>
                    <a:lnTo>
                      <a:pt x="904775" y="1684421"/>
                    </a:lnTo>
                    <a:lnTo>
                      <a:pt x="1058779" y="914400"/>
                    </a:lnTo>
                    <a:lnTo>
                      <a:pt x="1097280" y="548640"/>
                    </a:lnTo>
                    <a:lnTo>
                      <a:pt x="1126156" y="288758"/>
                    </a:lnTo>
                    <a:lnTo>
                      <a:pt x="1289786" y="19251"/>
                    </a:lnTo>
                    <a:lnTo>
                      <a:pt x="1434164" y="0"/>
                    </a:lnTo>
                    <a:lnTo>
                      <a:pt x="1568918" y="125129"/>
                    </a:lnTo>
                    <a:lnTo>
                      <a:pt x="1597794" y="317634"/>
                    </a:lnTo>
                    <a:lnTo>
                      <a:pt x="1549668" y="587141"/>
                    </a:lnTo>
                    <a:lnTo>
                      <a:pt x="1520792" y="914400"/>
                    </a:lnTo>
                    <a:lnTo>
                      <a:pt x="1549668" y="1309036"/>
                    </a:lnTo>
                    <a:lnTo>
                      <a:pt x="1626670" y="1212784"/>
                    </a:lnTo>
                    <a:lnTo>
                      <a:pt x="1751798" y="1193533"/>
                    </a:lnTo>
                    <a:lnTo>
                      <a:pt x="1982804" y="1309036"/>
                    </a:lnTo>
                    <a:lnTo>
                      <a:pt x="2069432" y="1482291"/>
                    </a:lnTo>
                    <a:lnTo>
                      <a:pt x="2184935" y="1453415"/>
                    </a:lnTo>
                    <a:lnTo>
                      <a:pt x="2415941" y="1540043"/>
                    </a:lnTo>
                    <a:lnTo>
                      <a:pt x="2550695" y="1732548"/>
                    </a:lnTo>
                    <a:lnTo>
                      <a:pt x="2598821" y="1799925"/>
                    </a:lnTo>
                    <a:lnTo>
                      <a:pt x="2723950" y="1761424"/>
                    </a:lnTo>
                    <a:lnTo>
                      <a:pt x="2829828" y="1809550"/>
                    </a:lnTo>
                    <a:lnTo>
                      <a:pt x="3041583" y="2059807"/>
                    </a:lnTo>
                    <a:lnTo>
                      <a:pt x="3128211" y="2444817"/>
                    </a:lnTo>
                    <a:lnTo>
                      <a:pt x="2906830" y="3118586"/>
                    </a:lnTo>
                    <a:lnTo>
                      <a:pt x="2338939" y="4389120"/>
                    </a:lnTo>
                    <a:lnTo>
                      <a:pt x="2233061" y="4957011"/>
                    </a:lnTo>
                  </a:path>
                </a:pathLst>
              </a:custGeom>
              <a:solidFill>
                <a:srgbClr val="FFCC66"/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5" name="フリーフォーム 424"/>
              <p:cNvSpPr/>
              <p:nvPr/>
            </p:nvSpPr>
            <p:spPr bwMode="auto">
              <a:xfrm>
                <a:off x="2584704" y="2243328"/>
                <a:ext cx="146304" cy="347472"/>
              </a:xfrm>
              <a:custGeom>
                <a:avLst/>
                <a:gdLst>
                  <a:gd name="connsiteX0" fmla="*/ 0 w 146304"/>
                  <a:gd name="connsiteY0" fmla="*/ 0 h 347472"/>
                  <a:gd name="connsiteX1" fmla="*/ 115824 w 146304"/>
                  <a:gd name="connsiteY1" fmla="*/ 24384 h 347472"/>
                  <a:gd name="connsiteX2" fmla="*/ 146304 w 146304"/>
                  <a:gd name="connsiteY2" fmla="*/ 109728 h 347472"/>
                  <a:gd name="connsiteX3" fmla="*/ 146304 w 146304"/>
                  <a:gd name="connsiteY3" fmla="*/ 292608 h 347472"/>
                  <a:gd name="connsiteX4" fmla="*/ 54864 w 146304"/>
                  <a:gd name="connsiteY4" fmla="*/ 347472 h 347472"/>
                  <a:gd name="connsiteX5" fmla="*/ 12192 w 146304"/>
                  <a:gd name="connsiteY5" fmla="*/ 140208 h 347472"/>
                  <a:gd name="connsiteX6" fmla="*/ 0 w 146304"/>
                  <a:gd name="connsiteY6" fmla="*/ 0 h 347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6304" h="347472">
                    <a:moveTo>
                      <a:pt x="0" y="0"/>
                    </a:moveTo>
                    <a:lnTo>
                      <a:pt x="115824" y="24384"/>
                    </a:lnTo>
                    <a:lnTo>
                      <a:pt x="146304" y="109728"/>
                    </a:lnTo>
                    <a:lnTo>
                      <a:pt x="146304" y="292608"/>
                    </a:lnTo>
                    <a:lnTo>
                      <a:pt x="54864" y="347472"/>
                    </a:lnTo>
                    <a:lnTo>
                      <a:pt x="12192" y="1402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フリーフォーム 425"/>
              <p:cNvSpPr/>
              <p:nvPr/>
            </p:nvSpPr>
            <p:spPr bwMode="auto">
              <a:xfrm>
                <a:off x="3810000" y="1036320"/>
                <a:ext cx="298704" cy="280416"/>
              </a:xfrm>
              <a:custGeom>
                <a:avLst/>
                <a:gdLst>
                  <a:gd name="connsiteX0" fmla="*/ 0 w 298704"/>
                  <a:gd name="connsiteY0" fmla="*/ 280416 h 280416"/>
                  <a:gd name="connsiteX1" fmla="*/ 18288 w 298704"/>
                  <a:gd name="connsiteY1" fmla="*/ 79248 h 280416"/>
                  <a:gd name="connsiteX2" fmla="*/ 103632 w 298704"/>
                  <a:gd name="connsiteY2" fmla="*/ 0 h 280416"/>
                  <a:gd name="connsiteX3" fmla="*/ 195072 w 298704"/>
                  <a:gd name="connsiteY3" fmla="*/ 0 h 280416"/>
                  <a:gd name="connsiteX4" fmla="*/ 298704 w 298704"/>
                  <a:gd name="connsiteY4" fmla="*/ 60960 h 280416"/>
                  <a:gd name="connsiteX5" fmla="*/ 274320 w 298704"/>
                  <a:gd name="connsiteY5" fmla="*/ 280416 h 280416"/>
                  <a:gd name="connsiteX6" fmla="*/ 152400 w 298704"/>
                  <a:gd name="connsiteY6" fmla="*/ 256032 h 280416"/>
                  <a:gd name="connsiteX7" fmla="*/ 0 w 298704"/>
                  <a:gd name="connsiteY7" fmla="*/ 280416 h 280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8704" h="280416">
                    <a:moveTo>
                      <a:pt x="0" y="280416"/>
                    </a:moveTo>
                    <a:lnTo>
                      <a:pt x="18288" y="79248"/>
                    </a:lnTo>
                    <a:lnTo>
                      <a:pt x="103632" y="0"/>
                    </a:lnTo>
                    <a:lnTo>
                      <a:pt x="195072" y="0"/>
                    </a:lnTo>
                    <a:lnTo>
                      <a:pt x="298704" y="60960"/>
                    </a:lnTo>
                    <a:lnTo>
                      <a:pt x="274320" y="280416"/>
                    </a:lnTo>
                    <a:lnTo>
                      <a:pt x="152400" y="256032"/>
                    </a:lnTo>
                    <a:lnTo>
                      <a:pt x="0" y="280416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フリーフォーム 426"/>
              <p:cNvSpPr/>
              <p:nvPr/>
            </p:nvSpPr>
            <p:spPr bwMode="auto">
              <a:xfrm>
                <a:off x="3066288" y="2999232"/>
                <a:ext cx="249936" cy="725424"/>
              </a:xfrm>
              <a:custGeom>
                <a:avLst/>
                <a:gdLst>
                  <a:gd name="connsiteX0" fmla="*/ 0 w 249936"/>
                  <a:gd name="connsiteY0" fmla="*/ 0 h 725424"/>
                  <a:gd name="connsiteX1" fmla="*/ 121920 w 249936"/>
                  <a:gd name="connsiteY1" fmla="*/ 396240 h 725424"/>
                  <a:gd name="connsiteX2" fmla="*/ 176784 w 249936"/>
                  <a:gd name="connsiteY2" fmla="*/ 725424 h 725424"/>
                  <a:gd name="connsiteX3" fmla="*/ 249936 w 249936"/>
                  <a:gd name="connsiteY3" fmla="*/ 353568 h 725424"/>
                  <a:gd name="connsiteX4" fmla="*/ 128016 w 249936"/>
                  <a:gd name="connsiteY4" fmla="*/ 188976 h 725424"/>
                  <a:gd name="connsiteX5" fmla="*/ 0 w 249936"/>
                  <a:gd name="connsiteY5" fmla="*/ 0 h 725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9936" h="725424">
                    <a:moveTo>
                      <a:pt x="0" y="0"/>
                    </a:moveTo>
                    <a:lnTo>
                      <a:pt x="121920" y="396240"/>
                    </a:lnTo>
                    <a:lnTo>
                      <a:pt x="176784" y="725424"/>
                    </a:lnTo>
                    <a:lnTo>
                      <a:pt x="249936" y="353568"/>
                    </a:lnTo>
                    <a:lnTo>
                      <a:pt x="128016" y="1889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99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28" name="下矢印 427"/>
            <p:cNvSpPr/>
            <p:nvPr/>
          </p:nvSpPr>
          <p:spPr bwMode="auto">
            <a:xfrm rot="14400000">
              <a:off x="2741155" y="742884"/>
              <a:ext cx="138313" cy="700701"/>
            </a:xfrm>
            <a:prstGeom prst="downArrow">
              <a:avLst>
                <a:gd name="adj1" fmla="val 50000"/>
                <a:gd name="adj2" fmla="val 129013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0" name="フリーフォーム 429"/>
            <p:cNvSpPr/>
            <p:nvPr/>
          </p:nvSpPr>
          <p:spPr bwMode="auto">
            <a:xfrm>
              <a:off x="1944226" y="1291691"/>
              <a:ext cx="940590" cy="1490474"/>
            </a:xfrm>
            <a:custGeom>
              <a:avLst/>
              <a:gdLst>
                <a:gd name="connsiteX0" fmla="*/ 548640 w 3128211"/>
                <a:gd name="connsiteY0" fmla="*/ 4947386 h 4957011"/>
                <a:gd name="connsiteX1" fmla="*/ 770021 w 3128211"/>
                <a:gd name="connsiteY1" fmla="*/ 4273617 h 4957011"/>
                <a:gd name="connsiteX2" fmla="*/ 721895 w 3128211"/>
                <a:gd name="connsiteY2" fmla="*/ 3898232 h 4957011"/>
                <a:gd name="connsiteX3" fmla="*/ 481263 w 3128211"/>
                <a:gd name="connsiteY3" fmla="*/ 3561348 h 4957011"/>
                <a:gd name="connsiteX4" fmla="*/ 308009 w 3128211"/>
                <a:gd name="connsiteY4" fmla="*/ 2877954 h 4957011"/>
                <a:gd name="connsiteX5" fmla="*/ 240632 w 3128211"/>
                <a:gd name="connsiteY5" fmla="*/ 2704699 h 4957011"/>
                <a:gd name="connsiteX6" fmla="*/ 0 w 3128211"/>
                <a:gd name="connsiteY6" fmla="*/ 1925053 h 4957011"/>
                <a:gd name="connsiteX7" fmla="*/ 67377 w 3128211"/>
                <a:gd name="connsiteY7" fmla="*/ 1540043 h 4957011"/>
                <a:gd name="connsiteX8" fmla="*/ 28876 w 3128211"/>
                <a:gd name="connsiteY8" fmla="*/ 1203158 h 4957011"/>
                <a:gd name="connsiteX9" fmla="*/ 134754 w 3128211"/>
                <a:gd name="connsiteY9" fmla="*/ 1116531 h 4957011"/>
                <a:gd name="connsiteX10" fmla="*/ 308009 w 3128211"/>
                <a:gd name="connsiteY10" fmla="*/ 1251285 h 4957011"/>
                <a:gd name="connsiteX11" fmla="*/ 471638 w 3128211"/>
                <a:gd name="connsiteY11" fmla="*/ 1597794 h 4957011"/>
                <a:gd name="connsiteX12" fmla="*/ 539015 w 3128211"/>
                <a:gd name="connsiteY12" fmla="*/ 1944304 h 4957011"/>
                <a:gd name="connsiteX13" fmla="*/ 741146 w 3128211"/>
                <a:gd name="connsiteY13" fmla="*/ 2242687 h 4957011"/>
                <a:gd name="connsiteX14" fmla="*/ 904775 w 3128211"/>
                <a:gd name="connsiteY14" fmla="*/ 1684421 h 4957011"/>
                <a:gd name="connsiteX15" fmla="*/ 1058779 w 3128211"/>
                <a:gd name="connsiteY15" fmla="*/ 914400 h 4957011"/>
                <a:gd name="connsiteX16" fmla="*/ 1097280 w 3128211"/>
                <a:gd name="connsiteY16" fmla="*/ 548640 h 4957011"/>
                <a:gd name="connsiteX17" fmla="*/ 1126156 w 3128211"/>
                <a:gd name="connsiteY17" fmla="*/ 288758 h 4957011"/>
                <a:gd name="connsiteX18" fmla="*/ 1289786 w 3128211"/>
                <a:gd name="connsiteY18" fmla="*/ 19251 h 4957011"/>
                <a:gd name="connsiteX19" fmla="*/ 1434164 w 3128211"/>
                <a:gd name="connsiteY19" fmla="*/ 0 h 4957011"/>
                <a:gd name="connsiteX20" fmla="*/ 1568918 w 3128211"/>
                <a:gd name="connsiteY20" fmla="*/ 125129 h 4957011"/>
                <a:gd name="connsiteX21" fmla="*/ 1597794 w 3128211"/>
                <a:gd name="connsiteY21" fmla="*/ 317634 h 4957011"/>
                <a:gd name="connsiteX22" fmla="*/ 1549668 w 3128211"/>
                <a:gd name="connsiteY22" fmla="*/ 587141 h 4957011"/>
                <a:gd name="connsiteX23" fmla="*/ 1520792 w 3128211"/>
                <a:gd name="connsiteY23" fmla="*/ 914400 h 4957011"/>
                <a:gd name="connsiteX24" fmla="*/ 1549668 w 3128211"/>
                <a:gd name="connsiteY24" fmla="*/ 1309036 h 4957011"/>
                <a:gd name="connsiteX25" fmla="*/ 1626670 w 3128211"/>
                <a:gd name="connsiteY25" fmla="*/ 1212784 h 4957011"/>
                <a:gd name="connsiteX26" fmla="*/ 1751798 w 3128211"/>
                <a:gd name="connsiteY26" fmla="*/ 1193533 h 4957011"/>
                <a:gd name="connsiteX27" fmla="*/ 1982804 w 3128211"/>
                <a:gd name="connsiteY27" fmla="*/ 1309036 h 4957011"/>
                <a:gd name="connsiteX28" fmla="*/ 2069432 w 3128211"/>
                <a:gd name="connsiteY28" fmla="*/ 1482291 h 4957011"/>
                <a:gd name="connsiteX29" fmla="*/ 2184935 w 3128211"/>
                <a:gd name="connsiteY29" fmla="*/ 1453415 h 4957011"/>
                <a:gd name="connsiteX30" fmla="*/ 2415941 w 3128211"/>
                <a:gd name="connsiteY30" fmla="*/ 1540043 h 4957011"/>
                <a:gd name="connsiteX31" fmla="*/ 2550695 w 3128211"/>
                <a:gd name="connsiteY31" fmla="*/ 1732548 h 4957011"/>
                <a:gd name="connsiteX32" fmla="*/ 2598821 w 3128211"/>
                <a:gd name="connsiteY32" fmla="*/ 1799925 h 4957011"/>
                <a:gd name="connsiteX33" fmla="*/ 2723950 w 3128211"/>
                <a:gd name="connsiteY33" fmla="*/ 1761424 h 4957011"/>
                <a:gd name="connsiteX34" fmla="*/ 2829828 w 3128211"/>
                <a:gd name="connsiteY34" fmla="*/ 1809550 h 4957011"/>
                <a:gd name="connsiteX35" fmla="*/ 3041583 w 3128211"/>
                <a:gd name="connsiteY35" fmla="*/ 2059807 h 4957011"/>
                <a:gd name="connsiteX36" fmla="*/ 3128211 w 3128211"/>
                <a:gd name="connsiteY36" fmla="*/ 2444817 h 4957011"/>
                <a:gd name="connsiteX37" fmla="*/ 2906830 w 3128211"/>
                <a:gd name="connsiteY37" fmla="*/ 3118586 h 4957011"/>
                <a:gd name="connsiteX38" fmla="*/ 2338939 w 3128211"/>
                <a:gd name="connsiteY38" fmla="*/ 4389120 h 4957011"/>
                <a:gd name="connsiteX39" fmla="*/ 2233061 w 3128211"/>
                <a:gd name="connsiteY39" fmla="*/ 4957011 h 495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28211" h="4957011">
                  <a:moveTo>
                    <a:pt x="548640" y="4947386"/>
                  </a:moveTo>
                  <a:lnTo>
                    <a:pt x="770021" y="4273617"/>
                  </a:lnTo>
                  <a:lnTo>
                    <a:pt x="721895" y="3898232"/>
                  </a:lnTo>
                  <a:lnTo>
                    <a:pt x="481263" y="3561348"/>
                  </a:lnTo>
                  <a:lnTo>
                    <a:pt x="308009" y="2877954"/>
                  </a:lnTo>
                  <a:lnTo>
                    <a:pt x="240632" y="2704699"/>
                  </a:lnTo>
                  <a:lnTo>
                    <a:pt x="0" y="1925053"/>
                  </a:lnTo>
                  <a:lnTo>
                    <a:pt x="67377" y="1540043"/>
                  </a:lnTo>
                  <a:lnTo>
                    <a:pt x="28876" y="1203158"/>
                  </a:lnTo>
                  <a:lnTo>
                    <a:pt x="134754" y="1116531"/>
                  </a:lnTo>
                  <a:lnTo>
                    <a:pt x="308009" y="1251285"/>
                  </a:lnTo>
                  <a:lnTo>
                    <a:pt x="471638" y="1597794"/>
                  </a:lnTo>
                  <a:lnTo>
                    <a:pt x="539015" y="1944304"/>
                  </a:lnTo>
                  <a:lnTo>
                    <a:pt x="741146" y="2242687"/>
                  </a:lnTo>
                  <a:lnTo>
                    <a:pt x="904775" y="1684421"/>
                  </a:lnTo>
                  <a:lnTo>
                    <a:pt x="1058779" y="914400"/>
                  </a:lnTo>
                  <a:lnTo>
                    <a:pt x="1097280" y="548640"/>
                  </a:lnTo>
                  <a:lnTo>
                    <a:pt x="1126156" y="288758"/>
                  </a:lnTo>
                  <a:lnTo>
                    <a:pt x="1289786" y="19251"/>
                  </a:lnTo>
                  <a:lnTo>
                    <a:pt x="1434164" y="0"/>
                  </a:lnTo>
                  <a:lnTo>
                    <a:pt x="1568918" y="125129"/>
                  </a:lnTo>
                  <a:lnTo>
                    <a:pt x="1597794" y="317634"/>
                  </a:lnTo>
                  <a:lnTo>
                    <a:pt x="1549668" y="587141"/>
                  </a:lnTo>
                  <a:lnTo>
                    <a:pt x="1520792" y="914400"/>
                  </a:lnTo>
                  <a:lnTo>
                    <a:pt x="1549668" y="1309036"/>
                  </a:lnTo>
                  <a:lnTo>
                    <a:pt x="1626670" y="1212784"/>
                  </a:lnTo>
                  <a:lnTo>
                    <a:pt x="1751798" y="1193533"/>
                  </a:lnTo>
                  <a:lnTo>
                    <a:pt x="1982804" y="1309036"/>
                  </a:lnTo>
                  <a:lnTo>
                    <a:pt x="2069432" y="1482291"/>
                  </a:lnTo>
                  <a:lnTo>
                    <a:pt x="2184935" y="1453415"/>
                  </a:lnTo>
                  <a:lnTo>
                    <a:pt x="2415941" y="1540043"/>
                  </a:lnTo>
                  <a:lnTo>
                    <a:pt x="2550695" y="1732548"/>
                  </a:lnTo>
                  <a:lnTo>
                    <a:pt x="2598821" y="1799925"/>
                  </a:lnTo>
                  <a:lnTo>
                    <a:pt x="2723950" y="1761424"/>
                  </a:lnTo>
                  <a:lnTo>
                    <a:pt x="2829828" y="1809550"/>
                  </a:lnTo>
                  <a:lnTo>
                    <a:pt x="3041583" y="2059807"/>
                  </a:lnTo>
                  <a:lnTo>
                    <a:pt x="3128211" y="2444817"/>
                  </a:lnTo>
                  <a:lnTo>
                    <a:pt x="2906830" y="3118586"/>
                  </a:lnTo>
                  <a:lnTo>
                    <a:pt x="2338939" y="4389120"/>
                  </a:lnTo>
                  <a:lnTo>
                    <a:pt x="2233061" y="4957011"/>
                  </a:lnTo>
                </a:path>
              </a:pathLst>
            </a:custGeom>
            <a:solidFill>
              <a:srgbClr val="FFCC66">
                <a:alpha val="50000"/>
              </a:srgbClr>
            </a:solidFill>
            <a:ln w="12700">
              <a:solidFill>
                <a:srgbClr val="FF9900">
                  <a:alpha val="50000"/>
                </a:srgbClr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383514" y="2917804"/>
            <a:ext cx="1615178" cy="1442847"/>
            <a:chOff x="5914429" y="906033"/>
            <a:chExt cx="1739746" cy="1554124"/>
          </a:xfrm>
        </p:grpSpPr>
        <p:grpSp>
          <p:nvGrpSpPr>
            <p:cNvPr id="435" name="グループ化 434"/>
            <p:cNvGrpSpPr/>
            <p:nvPr/>
          </p:nvGrpSpPr>
          <p:grpSpPr>
            <a:xfrm>
              <a:off x="6848080" y="906033"/>
              <a:ext cx="806095" cy="1554124"/>
              <a:chOff x="4511040" y="2219960"/>
              <a:chExt cx="1198880" cy="2311400"/>
            </a:xfrm>
          </p:grpSpPr>
          <p:sp>
            <p:nvSpPr>
              <p:cNvPr id="436" name="フリーフォーム 435"/>
              <p:cNvSpPr/>
              <p:nvPr/>
            </p:nvSpPr>
            <p:spPr bwMode="auto">
              <a:xfrm>
                <a:off x="4511040" y="2219960"/>
                <a:ext cx="1198880" cy="2311400"/>
              </a:xfrm>
              <a:custGeom>
                <a:avLst/>
                <a:gdLst>
                  <a:gd name="connsiteX0" fmla="*/ 96520 w 1198880"/>
                  <a:gd name="connsiteY0" fmla="*/ 2301240 h 2326640"/>
                  <a:gd name="connsiteX1" fmla="*/ 91440 w 1198880"/>
                  <a:gd name="connsiteY1" fmla="*/ 1950720 h 2326640"/>
                  <a:gd name="connsiteX2" fmla="*/ 15240 w 1198880"/>
                  <a:gd name="connsiteY2" fmla="*/ 1457960 h 2326640"/>
                  <a:gd name="connsiteX3" fmla="*/ 0 w 1198880"/>
                  <a:gd name="connsiteY3" fmla="*/ 1285240 h 2326640"/>
                  <a:gd name="connsiteX4" fmla="*/ 55880 w 1198880"/>
                  <a:gd name="connsiteY4" fmla="*/ 1122680 h 2326640"/>
                  <a:gd name="connsiteX5" fmla="*/ 147320 w 1198880"/>
                  <a:gd name="connsiteY5" fmla="*/ 934720 h 2326640"/>
                  <a:gd name="connsiteX6" fmla="*/ 213360 w 1198880"/>
                  <a:gd name="connsiteY6" fmla="*/ 563880 h 2326640"/>
                  <a:gd name="connsiteX7" fmla="*/ 248920 w 1198880"/>
                  <a:gd name="connsiteY7" fmla="*/ 269240 h 2326640"/>
                  <a:gd name="connsiteX8" fmla="*/ 279400 w 1198880"/>
                  <a:gd name="connsiteY8" fmla="*/ 106680 h 2326640"/>
                  <a:gd name="connsiteX9" fmla="*/ 314960 w 1198880"/>
                  <a:gd name="connsiteY9" fmla="*/ 25400 h 2326640"/>
                  <a:gd name="connsiteX10" fmla="*/ 375920 w 1198880"/>
                  <a:gd name="connsiteY10" fmla="*/ 0 h 2326640"/>
                  <a:gd name="connsiteX11" fmla="*/ 416560 w 1198880"/>
                  <a:gd name="connsiteY11" fmla="*/ 15240 h 2326640"/>
                  <a:gd name="connsiteX12" fmla="*/ 462280 w 1198880"/>
                  <a:gd name="connsiteY12" fmla="*/ 66040 h 2326640"/>
                  <a:gd name="connsiteX13" fmla="*/ 467360 w 1198880"/>
                  <a:gd name="connsiteY13" fmla="*/ 162560 h 2326640"/>
                  <a:gd name="connsiteX14" fmla="*/ 462280 w 1198880"/>
                  <a:gd name="connsiteY14" fmla="*/ 335280 h 2326640"/>
                  <a:gd name="connsiteX15" fmla="*/ 441960 w 1198880"/>
                  <a:gd name="connsiteY15" fmla="*/ 497840 h 2326640"/>
                  <a:gd name="connsiteX16" fmla="*/ 447040 w 1198880"/>
                  <a:gd name="connsiteY16" fmla="*/ 721360 h 2326640"/>
                  <a:gd name="connsiteX17" fmla="*/ 487680 w 1198880"/>
                  <a:gd name="connsiteY17" fmla="*/ 736600 h 2326640"/>
                  <a:gd name="connsiteX18" fmla="*/ 594360 w 1198880"/>
                  <a:gd name="connsiteY18" fmla="*/ 685800 h 2326640"/>
                  <a:gd name="connsiteX19" fmla="*/ 685800 w 1198880"/>
                  <a:gd name="connsiteY19" fmla="*/ 706120 h 2326640"/>
                  <a:gd name="connsiteX20" fmla="*/ 746760 w 1198880"/>
                  <a:gd name="connsiteY20" fmla="*/ 767080 h 2326640"/>
                  <a:gd name="connsiteX21" fmla="*/ 807720 w 1198880"/>
                  <a:gd name="connsiteY21" fmla="*/ 863600 h 2326640"/>
                  <a:gd name="connsiteX22" fmla="*/ 889000 w 1198880"/>
                  <a:gd name="connsiteY22" fmla="*/ 868680 h 2326640"/>
                  <a:gd name="connsiteX23" fmla="*/ 949960 w 1198880"/>
                  <a:gd name="connsiteY23" fmla="*/ 883920 h 2326640"/>
                  <a:gd name="connsiteX24" fmla="*/ 1021080 w 1198880"/>
                  <a:gd name="connsiteY24" fmla="*/ 980440 h 2326640"/>
                  <a:gd name="connsiteX25" fmla="*/ 1102360 w 1198880"/>
                  <a:gd name="connsiteY25" fmla="*/ 980440 h 2326640"/>
                  <a:gd name="connsiteX26" fmla="*/ 1183640 w 1198880"/>
                  <a:gd name="connsiteY26" fmla="*/ 1066800 h 2326640"/>
                  <a:gd name="connsiteX27" fmla="*/ 1198880 w 1198880"/>
                  <a:gd name="connsiteY27" fmla="*/ 1168400 h 2326640"/>
                  <a:gd name="connsiteX28" fmla="*/ 1112520 w 1198880"/>
                  <a:gd name="connsiteY28" fmla="*/ 1442720 h 2326640"/>
                  <a:gd name="connsiteX29" fmla="*/ 909320 w 1198880"/>
                  <a:gd name="connsiteY29" fmla="*/ 1874520 h 2326640"/>
                  <a:gd name="connsiteX30" fmla="*/ 848360 w 1198880"/>
                  <a:gd name="connsiteY30" fmla="*/ 2133600 h 2326640"/>
                  <a:gd name="connsiteX31" fmla="*/ 873760 w 1198880"/>
                  <a:gd name="connsiteY31" fmla="*/ 2326640 h 2326640"/>
                  <a:gd name="connsiteX32" fmla="*/ 873760 w 1198880"/>
                  <a:gd name="connsiteY32" fmla="*/ 2311400 h 2326640"/>
                  <a:gd name="connsiteX0" fmla="*/ 96520 w 1198880"/>
                  <a:gd name="connsiteY0" fmla="*/ 2301240 h 2311400"/>
                  <a:gd name="connsiteX1" fmla="*/ 91440 w 1198880"/>
                  <a:gd name="connsiteY1" fmla="*/ 1950720 h 2311400"/>
                  <a:gd name="connsiteX2" fmla="*/ 15240 w 1198880"/>
                  <a:gd name="connsiteY2" fmla="*/ 1457960 h 2311400"/>
                  <a:gd name="connsiteX3" fmla="*/ 0 w 1198880"/>
                  <a:gd name="connsiteY3" fmla="*/ 1285240 h 2311400"/>
                  <a:gd name="connsiteX4" fmla="*/ 55880 w 1198880"/>
                  <a:gd name="connsiteY4" fmla="*/ 1122680 h 2311400"/>
                  <a:gd name="connsiteX5" fmla="*/ 147320 w 1198880"/>
                  <a:gd name="connsiteY5" fmla="*/ 934720 h 2311400"/>
                  <a:gd name="connsiteX6" fmla="*/ 213360 w 1198880"/>
                  <a:gd name="connsiteY6" fmla="*/ 563880 h 2311400"/>
                  <a:gd name="connsiteX7" fmla="*/ 248920 w 1198880"/>
                  <a:gd name="connsiteY7" fmla="*/ 269240 h 2311400"/>
                  <a:gd name="connsiteX8" fmla="*/ 279400 w 1198880"/>
                  <a:gd name="connsiteY8" fmla="*/ 106680 h 2311400"/>
                  <a:gd name="connsiteX9" fmla="*/ 314960 w 1198880"/>
                  <a:gd name="connsiteY9" fmla="*/ 25400 h 2311400"/>
                  <a:gd name="connsiteX10" fmla="*/ 375920 w 1198880"/>
                  <a:gd name="connsiteY10" fmla="*/ 0 h 2311400"/>
                  <a:gd name="connsiteX11" fmla="*/ 416560 w 1198880"/>
                  <a:gd name="connsiteY11" fmla="*/ 15240 h 2311400"/>
                  <a:gd name="connsiteX12" fmla="*/ 462280 w 1198880"/>
                  <a:gd name="connsiteY12" fmla="*/ 66040 h 2311400"/>
                  <a:gd name="connsiteX13" fmla="*/ 467360 w 1198880"/>
                  <a:gd name="connsiteY13" fmla="*/ 162560 h 2311400"/>
                  <a:gd name="connsiteX14" fmla="*/ 462280 w 1198880"/>
                  <a:gd name="connsiteY14" fmla="*/ 335280 h 2311400"/>
                  <a:gd name="connsiteX15" fmla="*/ 441960 w 1198880"/>
                  <a:gd name="connsiteY15" fmla="*/ 497840 h 2311400"/>
                  <a:gd name="connsiteX16" fmla="*/ 447040 w 1198880"/>
                  <a:gd name="connsiteY16" fmla="*/ 721360 h 2311400"/>
                  <a:gd name="connsiteX17" fmla="*/ 487680 w 1198880"/>
                  <a:gd name="connsiteY17" fmla="*/ 736600 h 2311400"/>
                  <a:gd name="connsiteX18" fmla="*/ 594360 w 1198880"/>
                  <a:gd name="connsiteY18" fmla="*/ 685800 h 2311400"/>
                  <a:gd name="connsiteX19" fmla="*/ 685800 w 1198880"/>
                  <a:gd name="connsiteY19" fmla="*/ 706120 h 2311400"/>
                  <a:gd name="connsiteX20" fmla="*/ 746760 w 1198880"/>
                  <a:gd name="connsiteY20" fmla="*/ 767080 h 2311400"/>
                  <a:gd name="connsiteX21" fmla="*/ 807720 w 1198880"/>
                  <a:gd name="connsiteY21" fmla="*/ 863600 h 2311400"/>
                  <a:gd name="connsiteX22" fmla="*/ 889000 w 1198880"/>
                  <a:gd name="connsiteY22" fmla="*/ 868680 h 2311400"/>
                  <a:gd name="connsiteX23" fmla="*/ 949960 w 1198880"/>
                  <a:gd name="connsiteY23" fmla="*/ 883920 h 2311400"/>
                  <a:gd name="connsiteX24" fmla="*/ 1021080 w 1198880"/>
                  <a:gd name="connsiteY24" fmla="*/ 980440 h 2311400"/>
                  <a:gd name="connsiteX25" fmla="*/ 1102360 w 1198880"/>
                  <a:gd name="connsiteY25" fmla="*/ 980440 h 2311400"/>
                  <a:gd name="connsiteX26" fmla="*/ 1183640 w 1198880"/>
                  <a:gd name="connsiteY26" fmla="*/ 1066800 h 2311400"/>
                  <a:gd name="connsiteX27" fmla="*/ 1198880 w 1198880"/>
                  <a:gd name="connsiteY27" fmla="*/ 1168400 h 2311400"/>
                  <a:gd name="connsiteX28" fmla="*/ 1112520 w 1198880"/>
                  <a:gd name="connsiteY28" fmla="*/ 1442720 h 2311400"/>
                  <a:gd name="connsiteX29" fmla="*/ 909320 w 1198880"/>
                  <a:gd name="connsiteY29" fmla="*/ 1874520 h 2311400"/>
                  <a:gd name="connsiteX30" fmla="*/ 848360 w 1198880"/>
                  <a:gd name="connsiteY30" fmla="*/ 2133600 h 2311400"/>
                  <a:gd name="connsiteX31" fmla="*/ 873760 w 1198880"/>
                  <a:gd name="connsiteY31" fmla="*/ 2311400 h 231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198880" h="2311400">
                    <a:moveTo>
                      <a:pt x="96520" y="2301240"/>
                    </a:moveTo>
                    <a:cubicBezTo>
                      <a:pt x="94827" y="2184400"/>
                      <a:pt x="93133" y="2067560"/>
                      <a:pt x="91440" y="1950720"/>
                    </a:cubicBezTo>
                    <a:lnTo>
                      <a:pt x="15240" y="1457960"/>
                    </a:lnTo>
                    <a:lnTo>
                      <a:pt x="0" y="1285240"/>
                    </a:lnTo>
                    <a:lnTo>
                      <a:pt x="55880" y="1122680"/>
                    </a:lnTo>
                    <a:lnTo>
                      <a:pt x="147320" y="934720"/>
                    </a:lnTo>
                    <a:lnTo>
                      <a:pt x="213360" y="563880"/>
                    </a:lnTo>
                    <a:lnTo>
                      <a:pt x="248920" y="269240"/>
                    </a:lnTo>
                    <a:lnTo>
                      <a:pt x="279400" y="106680"/>
                    </a:lnTo>
                    <a:lnTo>
                      <a:pt x="314960" y="25400"/>
                    </a:lnTo>
                    <a:lnTo>
                      <a:pt x="375920" y="0"/>
                    </a:lnTo>
                    <a:lnTo>
                      <a:pt x="416560" y="15240"/>
                    </a:lnTo>
                    <a:lnTo>
                      <a:pt x="462280" y="66040"/>
                    </a:lnTo>
                    <a:lnTo>
                      <a:pt x="467360" y="162560"/>
                    </a:lnTo>
                    <a:lnTo>
                      <a:pt x="462280" y="335280"/>
                    </a:lnTo>
                    <a:lnTo>
                      <a:pt x="441960" y="497840"/>
                    </a:lnTo>
                    <a:lnTo>
                      <a:pt x="447040" y="721360"/>
                    </a:lnTo>
                    <a:lnTo>
                      <a:pt x="487680" y="736600"/>
                    </a:lnTo>
                    <a:lnTo>
                      <a:pt x="594360" y="685800"/>
                    </a:lnTo>
                    <a:lnTo>
                      <a:pt x="685800" y="706120"/>
                    </a:lnTo>
                    <a:lnTo>
                      <a:pt x="746760" y="767080"/>
                    </a:lnTo>
                    <a:lnTo>
                      <a:pt x="807720" y="863600"/>
                    </a:lnTo>
                    <a:lnTo>
                      <a:pt x="889000" y="868680"/>
                    </a:lnTo>
                    <a:lnTo>
                      <a:pt x="949960" y="883920"/>
                    </a:lnTo>
                    <a:lnTo>
                      <a:pt x="1021080" y="980440"/>
                    </a:lnTo>
                    <a:lnTo>
                      <a:pt x="1102360" y="980440"/>
                    </a:lnTo>
                    <a:lnTo>
                      <a:pt x="1183640" y="1066800"/>
                    </a:lnTo>
                    <a:lnTo>
                      <a:pt x="1198880" y="1168400"/>
                    </a:lnTo>
                    <a:lnTo>
                      <a:pt x="1112520" y="1442720"/>
                    </a:lnTo>
                    <a:lnTo>
                      <a:pt x="909320" y="1874520"/>
                    </a:lnTo>
                    <a:lnTo>
                      <a:pt x="848360" y="2133600"/>
                    </a:lnTo>
                    <a:lnTo>
                      <a:pt x="873760" y="2311400"/>
                    </a:lnTo>
                  </a:path>
                </a:pathLst>
              </a:custGeom>
              <a:solidFill>
                <a:srgbClr val="FFCC66"/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37" name="フリーフォーム 436"/>
              <p:cNvSpPr/>
              <p:nvPr/>
            </p:nvSpPr>
            <p:spPr bwMode="auto">
              <a:xfrm>
                <a:off x="4815840" y="2219960"/>
                <a:ext cx="147320" cy="127000"/>
              </a:xfrm>
              <a:custGeom>
                <a:avLst/>
                <a:gdLst>
                  <a:gd name="connsiteX0" fmla="*/ 10160 w 147320"/>
                  <a:gd name="connsiteY0" fmla="*/ 127000 h 127000"/>
                  <a:gd name="connsiteX1" fmla="*/ 66040 w 147320"/>
                  <a:gd name="connsiteY1" fmla="*/ 116840 h 127000"/>
                  <a:gd name="connsiteX2" fmla="*/ 132080 w 147320"/>
                  <a:gd name="connsiteY2" fmla="*/ 127000 h 127000"/>
                  <a:gd name="connsiteX3" fmla="*/ 147320 w 147320"/>
                  <a:gd name="connsiteY3" fmla="*/ 71120 h 127000"/>
                  <a:gd name="connsiteX4" fmla="*/ 127000 w 147320"/>
                  <a:gd name="connsiteY4" fmla="*/ 25400 h 127000"/>
                  <a:gd name="connsiteX5" fmla="*/ 101600 w 147320"/>
                  <a:gd name="connsiteY5" fmla="*/ 5080 h 127000"/>
                  <a:gd name="connsiteX6" fmla="*/ 76200 w 147320"/>
                  <a:gd name="connsiteY6" fmla="*/ 0 h 127000"/>
                  <a:gd name="connsiteX7" fmla="*/ 30480 w 147320"/>
                  <a:gd name="connsiteY7" fmla="*/ 15240 h 127000"/>
                  <a:gd name="connsiteX8" fmla="*/ 20320 w 147320"/>
                  <a:gd name="connsiteY8" fmla="*/ 30480 h 127000"/>
                  <a:gd name="connsiteX9" fmla="*/ 0 w 147320"/>
                  <a:gd name="connsiteY9" fmla="*/ 55880 h 127000"/>
                  <a:gd name="connsiteX10" fmla="*/ 10160 w 147320"/>
                  <a:gd name="connsiteY10" fmla="*/ 127000 h 127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7320" h="127000">
                    <a:moveTo>
                      <a:pt x="10160" y="127000"/>
                    </a:moveTo>
                    <a:lnTo>
                      <a:pt x="66040" y="116840"/>
                    </a:lnTo>
                    <a:lnTo>
                      <a:pt x="132080" y="127000"/>
                    </a:lnTo>
                    <a:lnTo>
                      <a:pt x="147320" y="71120"/>
                    </a:lnTo>
                    <a:lnTo>
                      <a:pt x="127000" y="25400"/>
                    </a:lnTo>
                    <a:lnTo>
                      <a:pt x="101600" y="5080"/>
                    </a:lnTo>
                    <a:lnTo>
                      <a:pt x="76200" y="0"/>
                    </a:lnTo>
                    <a:lnTo>
                      <a:pt x="30480" y="15240"/>
                    </a:lnTo>
                    <a:lnTo>
                      <a:pt x="20320" y="30480"/>
                    </a:lnTo>
                    <a:lnTo>
                      <a:pt x="0" y="55880"/>
                    </a:lnTo>
                    <a:lnTo>
                      <a:pt x="10160" y="12700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38" name="下矢印 437"/>
            <p:cNvSpPr/>
            <p:nvPr/>
          </p:nvSpPr>
          <p:spPr bwMode="auto">
            <a:xfrm rot="16200000">
              <a:off x="6567376" y="709458"/>
              <a:ext cx="135719" cy="614259"/>
            </a:xfrm>
            <a:prstGeom prst="downArrow">
              <a:avLst>
                <a:gd name="adj1" fmla="val 50000"/>
                <a:gd name="adj2" fmla="val 129013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0" name="フリーフォーム 439"/>
            <p:cNvSpPr/>
            <p:nvPr/>
          </p:nvSpPr>
          <p:spPr bwMode="auto">
            <a:xfrm>
              <a:off x="5914429" y="906033"/>
              <a:ext cx="806095" cy="1554124"/>
            </a:xfrm>
            <a:custGeom>
              <a:avLst/>
              <a:gdLst>
                <a:gd name="connsiteX0" fmla="*/ 96520 w 1198880"/>
                <a:gd name="connsiteY0" fmla="*/ 2301240 h 2326640"/>
                <a:gd name="connsiteX1" fmla="*/ 91440 w 1198880"/>
                <a:gd name="connsiteY1" fmla="*/ 1950720 h 2326640"/>
                <a:gd name="connsiteX2" fmla="*/ 15240 w 1198880"/>
                <a:gd name="connsiteY2" fmla="*/ 1457960 h 2326640"/>
                <a:gd name="connsiteX3" fmla="*/ 0 w 1198880"/>
                <a:gd name="connsiteY3" fmla="*/ 1285240 h 2326640"/>
                <a:gd name="connsiteX4" fmla="*/ 55880 w 1198880"/>
                <a:gd name="connsiteY4" fmla="*/ 1122680 h 2326640"/>
                <a:gd name="connsiteX5" fmla="*/ 147320 w 1198880"/>
                <a:gd name="connsiteY5" fmla="*/ 934720 h 2326640"/>
                <a:gd name="connsiteX6" fmla="*/ 213360 w 1198880"/>
                <a:gd name="connsiteY6" fmla="*/ 563880 h 2326640"/>
                <a:gd name="connsiteX7" fmla="*/ 248920 w 1198880"/>
                <a:gd name="connsiteY7" fmla="*/ 269240 h 2326640"/>
                <a:gd name="connsiteX8" fmla="*/ 279400 w 1198880"/>
                <a:gd name="connsiteY8" fmla="*/ 106680 h 2326640"/>
                <a:gd name="connsiteX9" fmla="*/ 314960 w 1198880"/>
                <a:gd name="connsiteY9" fmla="*/ 25400 h 2326640"/>
                <a:gd name="connsiteX10" fmla="*/ 375920 w 1198880"/>
                <a:gd name="connsiteY10" fmla="*/ 0 h 2326640"/>
                <a:gd name="connsiteX11" fmla="*/ 416560 w 1198880"/>
                <a:gd name="connsiteY11" fmla="*/ 15240 h 2326640"/>
                <a:gd name="connsiteX12" fmla="*/ 462280 w 1198880"/>
                <a:gd name="connsiteY12" fmla="*/ 66040 h 2326640"/>
                <a:gd name="connsiteX13" fmla="*/ 467360 w 1198880"/>
                <a:gd name="connsiteY13" fmla="*/ 162560 h 2326640"/>
                <a:gd name="connsiteX14" fmla="*/ 462280 w 1198880"/>
                <a:gd name="connsiteY14" fmla="*/ 335280 h 2326640"/>
                <a:gd name="connsiteX15" fmla="*/ 441960 w 1198880"/>
                <a:gd name="connsiteY15" fmla="*/ 497840 h 2326640"/>
                <a:gd name="connsiteX16" fmla="*/ 447040 w 1198880"/>
                <a:gd name="connsiteY16" fmla="*/ 721360 h 2326640"/>
                <a:gd name="connsiteX17" fmla="*/ 487680 w 1198880"/>
                <a:gd name="connsiteY17" fmla="*/ 736600 h 2326640"/>
                <a:gd name="connsiteX18" fmla="*/ 594360 w 1198880"/>
                <a:gd name="connsiteY18" fmla="*/ 685800 h 2326640"/>
                <a:gd name="connsiteX19" fmla="*/ 685800 w 1198880"/>
                <a:gd name="connsiteY19" fmla="*/ 706120 h 2326640"/>
                <a:gd name="connsiteX20" fmla="*/ 746760 w 1198880"/>
                <a:gd name="connsiteY20" fmla="*/ 767080 h 2326640"/>
                <a:gd name="connsiteX21" fmla="*/ 807720 w 1198880"/>
                <a:gd name="connsiteY21" fmla="*/ 863600 h 2326640"/>
                <a:gd name="connsiteX22" fmla="*/ 889000 w 1198880"/>
                <a:gd name="connsiteY22" fmla="*/ 868680 h 2326640"/>
                <a:gd name="connsiteX23" fmla="*/ 949960 w 1198880"/>
                <a:gd name="connsiteY23" fmla="*/ 883920 h 2326640"/>
                <a:gd name="connsiteX24" fmla="*/ 1021080 w 1198880"/>
                <a:gd name="connsiteY24" fmla="*/ 980440 h 2326640"/>
                <a:gd name="connsiteX25" fmla="*/ 1102360 w 1198880"/>
                <a:gd name="connsiteY25" fmla="*/ 980440 h 2326640"/>
                <a:gd name="connsiteX26" fmla="*/ 1183640 w 1198880"/>
                <a:gd name="connsiteY26" fmla="*/ 1066800 h 2326640"/>
                <a:gd name="connsiteX27" fmla="*/ 1198880 w 1198880"/>
                <a:gd name="connsiteY27" fmla="*/ 1168400 h 2326640"/>
                <a:gd name="connsiteX28" fmla="*/ 1112520 w 1198880"/>
                <a:gd name="connsiteY28" fmla="*/ 1442720 h 2326640"/>
                <a:gd name="connsiteX29" fmla="*/ 909320 w 1198880"/>
                <a:gd name="connsiteY29" fmla="*/ 1874520 h 2326640"/>
                <a:gd name="connsiteX30" fmla="*/ 848360 w 1198880"/>
                <a:gd name="connsiteY30" fmla="*/ 2133600 h 2326640"/>
                <a:gd name="connsiteX31" fmla="*/ 873760 w 1198880"/>
                <a:gd name="connsiteY31" fmla="*/ 2326640 h 2326640"/>
                <a:gd name="connsiteX32" fmla="*/ 873760 w 1198880"/>
                <a:gd name="connsiteY32" fmla="*/ 2311400 h 2326640"/>
                <a:gd name="connsiteX0" fmla="*/ 96520 w 1198880"/>
                <a:gd name="connsiteY0" fmla="*/ 2301240 h 2311400"/>
                <a:gd name="connsiteX1" fmla="*/ 91440 w 1198880"/>
                <a:gd name="connsiteY1" fmla="*/ 1950720 h 2311400"/>
                <a:gd name="connsiteX2" fmla="*/ 15240 w 1198880"/>
                <a:gd name="connsiteY2" fmla="*/ 1457960 h 2311400"/>
                <a:gd name="connsiteX3" fmla="*/ 0 w 1198880"/>
                <a:gd name="connsiteY3" fmla="*/ 1285240 h 2311400"/>
                <a:gd name="connsiteX4" fmla="*/ 55880 w 1198880"/>
                <a:gd name="connsiteY4" fmla="*/ 1122680 h 2311400"/>
                <a:gd name="connsiteX5" fmla="*/ 147320 w 1198880"/>
                <a:gd name="connsiteY5" fmla="*/ 934720 h 2311400"/>
                <a:gd name="connsiteX6" fmla="*/ 213360 w 1198880"/>
                <a:gd name="connsiteY6" fmla="*/ 563880 h 2311400"/>
                <a:gd name="connsiteX7" fmla="*/ 248920 w 1198880"/>
                <a:gd name="connsiteY7" fmla="*/ 269240 h 2311400"/>
                <a:gd name="connsiteX8" fmla="*/ 279400 w 1198880"/>
                <a:gd name="connsiteY8" fmla="*/ 106680 h 2311400"/>
                <a:gd name="connsiteX9" fmla="*/ 314960 w 1198880"/>
                <a:gd name="connsiteY9" fmla="*/ 25400 h 2311400"/>
                <a:gd name="connsiteX10" fmla="*/ 375920 w 1198880"/>
                <a:gd name="connsiteY10" fmla="*/ 0 h 2311400"/>
                <a:gd name="connsiteX11" fmla="*/ 416560 w 1198880"/>
                <a:gd name="connsiteY11" fmla="*/ 15240 h 2311400"/>
                <a:gd name="connsiteX12" fmla="*/ 462280 w 1198880"/>
                <a:gd name="connsiteY12" fmla="*/ 66040 h 2311400"/>
                <a:gd name="connsiteX13" fmla="*/ 467360 w 1198880"/>
                <a:gd name="connsiteY13" fmla="*/ 162560 h 2311400"/>
                <a:gd name="connsiteX14" fmla="*/ 462280 w 1198880"/>
                <a:gd name="connsiteY14" fmla="*/ 335280 h 2311400"/>
                <a:gd name="connsiteX15" fmla="*/ 441960 w 1198880"/>
                <a:gd name="connsiteY15" fmla="*/ 497840 h 2311400"/>
                <a:gd name="connsiteX16" fmla="*/ 447040 w 1198880"/>
                <a:gd name="connsiteY16" fmla="*/ 721360 h 2311400"/>
                <a:gd name="connsiteX17" fmla="*/ 487680 w 1198880"/>
                <a:gd name="connsiteY17" fmla="*/ 736600 h 2311400"/>
                <a:gd name="connsiteX18" fmla="*/ 594360 w 1198880"/>
                <a:gd name="connsiteY18" fmla="*/ 685800 h 2311400"/>
                <a:gd name="connsiteX19" fmla="*/ 685800 w 1198880"/>
                <a:gd name="connsiteY19" fmla="*/ 706120 h 2311400"/>
                <a:gd name="connsiteX20" fmla="*/ 746760 w 1198880"/>
                <a:gd name="connsiteY20" fmla="*/ 767080 h 2311400"/>
                <a:gd name="connsiteX21" fmla="*/ 807720 w 1198880"/>
                <a:gd name="connsiteY21" fmla="*/ 863600 h 2311400"/>
                <a:gd name="connsiteX22" fmla="*/ 889000 w 1198880"/>
                <a:gd name="connsiteY22" fmla="*/ 868680 h 2311400"/>
                <a:gd name="connsiteX23" fmla="*/ 949960 w 1198880"/>
                <a:gd name="connsiteY23" fmla="*/ 883920 h 2311400"/>
                <a:gd name="connsiteX24" fmla="*/ 1021080 w 1198880"/>
                <a:gd name="connsiteY24" fmla="*/ 980440 h 2311400"/>
                <a:gd name="connsiteX25" fmla="*/ 1102360 w 1198880"/>
                <a:gd name="connsiteY25" fmla="*/ 980440 h 2311400"/>
                <a:gd name="connsiteX26" fmla="*/ 1183640 w 1198880"/>
                <a:gd name="connsiteY26" fmla="*/ 1066800 h 2311400"/>
                <a:gd name="connsiteX27" fmla="*/ 1198880 w 1198880"/>
                <a:gd name="connsiteY27" fmla="*/ 1168400 h 2311400"/>
                <a:gd name="connsiteX28" fmla="*/ 1112520 w 1198880"/>
                <a:gd name="connsiteY28" fmla="*/ 1442720 h 2311400"/>
                <a:gd name="connsiteX29" fmla="*/ 909320 w 1198880"/>
                <a:gd name="connsiteY29" fmla="*/ 1874520 h 2311400"/>
                <a:gd name="connsiteX30" fmla="*/ 848360 w 1198880"/>
                <a:gd name="connsiteY30" fmla="*/ 2133600 h 2311400"/>
                <a:gd name="connsiteX31" fmla="*/ 873760 w 1198880"/>
                <a:gd name="connsiteY31" fmla="*/ 2311400 h 2311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198880" h="2311400">
                  <a:moveTo>
                    <a:pt x="96520" y="2301240"/>
                  </a:moveTo>
                  <a:cubicBezTo>
                    <a:pt x="94827" y="2184400"/>
                    <a:pt x="93133" y="2067560"/>
                    <a:pt x="91440" y="1950720"/>
                  </a:cubicBezTo>
                  <a:lnTo>
                    <a:pt x="15240" y="1457960"/>
                  </a:lnTo>
                  <a:lnTo>
                    <a:pt x="0" y="1285240"/>
                  </a:lnTo>
                  <a:lnTo>
                    <a:pt x="55880" y="1122680"/>
                  </a:lnTo>
                  <a:lnTo>
                    <a:pt x="147320" y="934720"/>
                  </a:lnTo>
                  <a:lnTo>
                    <a:pt x="213360" y="563880"/>
                  </a:lnTo>
                  <a:lnTo>
                    <a:pt x="248920" y="269240"/>
                  </a:lnTo>
                  <a:lnTo>
                    <a:pt x="279400" y="106680"/>
                  </a:lnTo>
                  <a:lnTo>
                    <a:pt x="314960" y="25400"/>
                  </a:lnTo>
                  <a:lnTo>
                    <a:pt x="375920" y="0"/>
                  </a:lnTo>
                  <a:lnTo>
                    <a:pt x="416560" y="15240"/>
                  </a:lnTo>
                  <a:lnTo>
                    <a:pt x="462280" y="66040"/>
                  </a:lnTo>
                  <a:lnTo>
                    <a:pt x="467360" y="162560"/>
                  </a:lnTo>
                  <a:lnTo>
                    <a:pt x="462280" y="335280"/>
                  </a:lnTo>
                  <a:lnTo>
                    <a:pt x="441960" y="497840"/>
                  </a:lnTo>
                  <a:lnTo>
                    <a:pt x="447040" y="721360"/>
                  </a:lnTo>
                  <a:lnTo>
                    <a:pt x="487680" y="736600"/>
                  </a:lnTo>
                  <a:lnTo>
                    <a:pt x="594360" y="685800"/>
                  </a:lnTo>
                  <a:lnTo>
                    <a:pt x="685800" y="706120"/>
                  </a:lnTo>
                  <a:lnTo>
                    <a:pt x="746760" y="767080"/>
                  </a:lnTo>
                  <a:lnTo>
                    <a:pt x="807720" y="863600"/>
                  </a:lnTo>
                  <a:lnTo>
                    <a:pt x="889000" y="868680"/>
                  </a:lnTo>
                  <a:lnTo>
                    <a:pt x="949960" y="883920"/>
                  </a:lnTo>
                  <a:lnTo>
                    <a:pt x="1021080" y="980440"/>
                  </a:lnTo>
                  <a:lnTo>
                    <a:pt x="1102360" y="980440"/>
                  </a:lnTo>
                  <a:lnTo>
                    <a:pt x="1183640" y="1066800"/>
                  </a:lnTo>
                  <a:lnTo>
                    <a:pt x="1198880" y="1168400"/>
                  </a:lnTo>
                  <a:lnTo>
                    <a:pt x="1112520" y="1442720"/>
                  </a:lnTo>
                  <a:lnTo>
                    <a:pt x="909320" y="1874520"/>
                  </a:lnTo>
                  <a:lnTo>
                    <a:pt x="848360" y="2133600"/>
                  </a:lnTo>
                  <a:lnTo>
                    <a:pt x="873760" y="2311400"/>
                  </a:lnTo>
                </a:path>
              </a:pathLst>
            </a:custGeom>
            <a:solidFill>
              <a:srgbClr val="FFCC66">
                <a:alpha val="50000"/>
              </a:srgbClr>
            </a:solidFill>
            <a:ln w="12700">
              <a:solidFill>
                <a:srgbClr val="FF9900">
                  <a:alpha val="50000"/>
                </a:srgbClr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3" name="グループ化 22"/>
          <p:cNvGrpSpPr/>
          <p:nvPr/>
        </p:nvGrpSpPr>
        <p:grpSpPr>
          <a:xfrm>
            <a:off x="6071782" y="2777892"/>
            <a:ext cx="1379867" cy="1605808"/>
            <a:chOff x="6071782" y="2777892"/>
            <a:chExt cx="1379867" cy="1605808"/>
          </a:xfrm>
        </p:grpSpPr>
        <p:grpSp>
          <p:nvGrpSpPr>
            <p:cNvPr id="482" name="グループ化 481"/>
            <p:cNvGrpSpPr/>
            <p:nvPr/>
          </p:nvGrpSpPr>
          <p:grpSpPr>
            <a:xfrm>
              <a:off x="6328293" y="2777892"/>
              <a:ext cx="1123356" cy="1605808"/>
              <a:chOff x="2919984" y="1463040"/>
              <a:chExt cx="2895600" cy="4139184"/>
            </a:xfrm>
          </p:grpSpPr>
          <p:sp>
            <p:nvSpPr>
              <p:cNvPr id="483" name="フリーフォーム 482"/>
              <p:cNvSpPr/>
              <p:nvPr/>
            </p:nvSpPr>
            <p:spPr bwMode="auto">
              <a:xfrm>
                <a:off x="2919984" y="1475232"/>
                <a:ext cx="2895600" cy="4126992"/>
              </a:xfrm>
              <a:custGeom>
                <a:avLst/>
                <a:gdLst>
                  <a:gd name="connsiteX0" fmla="*/ 414528 w 2895600"/>
                  <a:gd name="connsiteY0" fmla="*/ 4096512 h 4126992"/>
                  <a:gd name="connsiteX1" fmla="*/ 457200 w 2895600"/>
                  <a:gd name="connsiteY1" fmla="*/ 3474720 h 4126992"/>
                  <a:gd name="connsiteX2" fmla="*/ 377952 w 2895600"/>
                  <a:gd name="connsiteY2" fmla="*/ 2859024 h 4126992"/>
                  <a:gd name="connsiteX3" fmla="*/ 359664 w 2895600"/>
                  <a:gd name="connsiteY3" fmla="*/ 2170176 h 4126992"/>
                  <a:gd name="connsiteX4" fmla="*/ 298704 w 2895600"/>
                  <a:gd name="connsiteY4" fmla="*/ 1633728 h 4126992"/>
                  <a:gd name="connsiteX5" fmla="*/ 201168 w 2895600"/>
                  <a:gd name="connsiteY5" fmla="*/ 1395984 h 4126992"/>
                  <a:gd name="connsiteX6" fmla="*/ 164592 w 2895600"/>
                  <a:gd name="connsiteY6" fmla="*/ 1219200 h 4126992"/>
                  <a:gd name="connsiteX7" fmla="*/ 0 w 2895600"/>
                  <a:gd name="connsiteY7" fmla="*/ 932688 h 4126992"/>
                  <a:gd name="connsiteX8" fmla="*/ 42672 w 2895600"/>
                  <a:gd name="connsiteY8" fmla="*/ 841248 h 4126992"/>
                  <a:gd name="connsiteX9" fmla="*/ 176784 w 2895600"/>
                  <a:gd name="connsiteY9" fmla="*/ 798576 h 4126992"/>
                  <a:gd name="connsiteX10" fmla="*/ 451104 w 2895600"/>
                  <a:gd name="connsiteY10" fmla="*/ 950976 h 4126992"/>
                  <a:gd name="connsiteX11" fmla="*/ 615696 w 2895600"/>
                  <a:gd name="connsiteY11" fmla="*/ 1182624 h 4126992"/>
                  <a:gd name="connsiteX12" fmla="*/ 688848 w 2895600"/>
                  <a:gd name="connsiteY12" fmla="*/ 1377696 h 4126992"/>
                  <a:gd name="connsiteX13" fmla="*/ 841248 w 2895600"/>
                  <a:gd name="connsiteY13" fmla="*/ 1816608 h 4126992"/>
                  <a:gd name="connsiteX14" fmla="*/ 1024128 w 2895600"/>
                  <a:gd name="connsiteY14" fmla="*/ 1274064 h 4126992"/>
                  <a:gd name="connsiteX15" fmla="*/ 1054608 w 2895600"/>
                  <a:gd name="connsiteY15" fmla="*/ 816864 h 4126992"/>
                  <a:gd name="connsiteX16" fmla="*/ 1054608 w 2895600"/>
                  <a:gd name="connsiteY16" fmla="*/ 377952 h 4126992"/>
                  <a:gd name="connsiteX17" fmla="*/ 1127760 w 2895600"/>
                  <a:gd name="connsiteY17" fmla="*/ 152400 h 4126992"/>
                  <a:gd name="connsiteX18" fmla="*/ 1243584 w 2895600"/>
                  <a:gd name="connsiteY18" fmla="*/ 30480 h 4126992"/>
                  <a:gd name="connsiteX19" fmla="*/ 1365504 w 2895600"/>
                  <a:gd name="connsiteY19" fmla="*/ 0 h 4126992"/>
                  <a:gd name="connsiteX20" fmla="*/ 1450848 w 2895600"/>
                  <a:gd name="connsiteY20" fmla="*/ 48768 h 4126992"/>
                  <a:gd name="connsiteX21" fmla="*/ 1475232 w 2895600"/>
                  <a:gd name="connsiteY21" fmla="*/ 152400 h 4126992"/>
                  <a:gd name="connsiteX22" fmla="*/ 1463040 w 2895600"/>
                  <a:gd name="connsiteY22" fmla="*/ 475488 h 4126992"/>
                  <a:gd name="connsiteX23" fmla="*/ 1444752 w 2895600"/>
                  <a:gd name="connsiteY23" fmla="*/ 615696 h 4126992"/>
                  <a:gd name="connsiteX24" fmla="*/ 1505712 w 2895600"/>
                  <a:gd name="connsiteY24" fmla="*/ 749808 h 4126992"/>
                  <a:gd name="connsiteX25" fmla="*/ 1530096 w 2895600"/>
                  <a:gd name="connsiteY25" fmla="*/ 999744 h 4126992"/>
                  <a:gd name="connsiteX26" fmla="*/ 1700784 w 2895600"/>
                  <a:gd name="connsiteY26" fmla="*/ 847344 h 4126992"/>
                  <a:gd name="connsiteX27" fmla="*/ 1840992 w 2895600"/>
                  <a:gd name="connsiteY27" fmla="*/ 847344 h 4126992"/>
                  <a:gd name="connsiteX28" fmla="*/ 1950720 w 2895600"/>
                  <a:gd name="connsiteY28" fmla="*/ 950976 h 4126992"/>
                  <a:gd name="connsiteX29" fmla="*/ 2060448 w 2895600"/>
                  <a:gd name="connsiteY29" fmla="*/ 1152144 h 4126992"/>
                  <a:gd name="connsiteX30" fmla="*/ 2206752 w 2895600"/>
                  <a:gd name="connsiteY30" fmla="*/ 1030224 h 4126992"/>
                  <a:gd name="connsiteX31" fmla="*/ 2328672 w 2895600"/>
                  <a:gd name="connsiteY31" fmla="*/ 1005840 h 4126992"/>
                  <a:gd name="connsiteX32" fmla="*/ 2462784 w 2895600"/>
                  <a:gd name="connsiteY32" fmla="*/ 1030224 h 4126992"/>
                  <a:gd name="connsiteX33" fmla="*/ 2542032 w 2895600"/>
                  <a:gd name="connsiteY33" fmla="*/ 1194816 h 4126992"/>
                  <a:gd name="connsiteX34" fmla="*/ 2578608 w 2895600"/>
                  <a:gd name="connsiteY34" fmla="*/ 1542288 h 4126992"/>
                  <a:gd name="connsiteX35" fmla="*/ 2663952 w 2895600"/>
                  <a:gd name="connsiteY35" fmla="*/ 1511808 h 4126992"/>
                  <a:gd name="connsiteX36" fmla="*/ 2779776 w 2895600"/>
                  <a:gd name="connsiteY36" fmla="*/ 1517904 h 4126992"/>
                  <a:gd name="connsiteX37" fmla="*/ 2859024 w 2895600"/>
                  <a:gd name="connsiteY37" fmla="*/ 1609344 h 4126992"/>
                  <a:gd name="connsiteX38" fmla="*/ 2895600 w 2895600"/>
                  <a:gd name="connsiteY38" fmla="*/ 1798320 h 4126992"/>
                  <a:gd name="connsiteX39" fmla="*/ 2749296 w 2895600"/>
                  <a:gd name="connsiteY39" fmla="*/ 2493264 h 4126992"/>
                  <a:gd name="connsiteX40" fmla="*/ 2377440 w 2895600"/>
                  <a:gd name="connsiteY40" fmla="*/ 3145536 h 4126992"/>
                  <a:gd name="connsiteX41" fmla="*/ 2011680 w 2895600"/>
                  <a:gd name="connsiteY41" fmla="*/ 3675888 h 4126992"/>
                  <a:gd name="connsiteX42" fmla="*/ 1853184 w 2895600"/>
                  <a:gd name="connsiteY42" fmla="*/ 3883152 h 4126992"/>
                  <a:gd name="connsiteX43" fmla="*/ 1816608 w 2895600"/>
                  <a:gd name="connsiteY43" fmla="*/ 4126992 h 4126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895600" h="4126992">
                    <a:moveTo>
                      <a:pt x="414528" y="4096512"/>
                    </a:moveTo>
                    <a:lnTo>
                      <a:pt x="457200" y="3474720"/>
                    </a:lnTo>
                    <a:lnTo>
                      <a:pt x="377952" y="2859024"/>
                    </a:lnTo>
                    <a:lnTo>
                      <a:pt x="359664" y="2170176"/>
                    </a:lnTo>
                    <a:lnTo>
                      <a:pt x="298704" y="1633728"/>
                    </a:lnTo>
                    <a:lnTo>
                      <a:pt x="201168" y="1395984"/>
                    </a:lnTo>
                    <a:lnTo>
                      <a:pt x="164592" y="1219200"/>
                    </a:lnTo>
                    <a:lnTo>
                      <a:pt x="0" y="932688"/>
                    </a:lnTo>
                    <a:lnTo>
                      <a:pt x="42672" y="841248"/>
                    </a:lnTo>
                    <a:lnTo>
                      <a:pt x="176784" y="798576"/>
                    </a:lnTo>
                    <a:lnTo>
                      <a:pt x="451104" y="950976"/>
                    </a:lnTo>
                    <a:lnTo>
                      <a:pt x="615696" y="1182624"/>
                    </a:lnTo>
                    <a:lnTo>
                      <a:pt x="688848" y="1377696"/>
                    </a:lnTo>
                    <a:lnTo>
                      <a:pt x="841248" y="1816608"/>
                    </a:lnTo>
                    <a:lnTo>
                      <a:pt x="1024128" y="1274064"/>
                    </a:lnTo>
                    <a:lnTo>
                      <a:pt x="1054608" y="816864"/>
                    </a:lnTo>
                    <a:lnTo>
                      <a:pt x="1054608" y="377952"/>
                    </a:lnTo>
                    <a:lnTo>
                      <a:pt x="1127760" y="152400"/>
                    </a:lnTo>
                    <a:lnTo>
                      <a:pt x="1243584" y="30480"/>
                    </a:lnTo>
                    <a:lnTo>
                      <a:pt x="1365504" y="0"/>
                    </a:lnTo>
                    <a:lnTo>
                      <a:pt x="1450848" y="48768"/>
                    </a:lnTo>
                    <a:lnTo>
                      <a:pt x="1475232" y="152400"/>
                    </a:lnTo>
                    <a:lnTo>
                      <a:pt x="1463040" y="475488"/>
                    </a:lnTo>
                    <a:lnTo>
                      <a:pt x="1444752" y="615696"/>
                    </a:lnTo>
                    <a:lnTo>
                      <a:pt x="1505712" y="749808"/>
                    </a:lnTo>
                    <a:lnTo>
                      <a:pt x="1530096" y="999744"/>
                    </a:lnTo>
                    <a:lnTo>
                      <a:pt x="1700784" y="847344"/>
                    </a:lnTo>
                    <a:lnTo>
                      <a:pt x="1840992" y="847344"/>
                    </a:lnTo>
                    <a:lnTo>
                      <a:pt x="1950720" y="950976"/>
                    </a:lnTo>
                    <a:lnTo>
                      <a:pt x="2060448" y="1152144"/>
                    </a:lnTo>
                    <a:lnTo>
                      <a:pt x="2206752" y="1030224"/>
                    </a:lnTo>
                    <a:lnTo>
                      <a:pt x="2328672" y="1005840"/>
                    </a:lnTo>
                    <a:lnTo>
                      <a:pt x="2462784" y="1030224"/>
                    </a:lnTo>
                    <a:lnTo>
                      <a:pt x="2542032" y="1194816"/>
                    </a:lnTo>
                    <a:lnTo>
                      <a:pt x="2578608" y="1542288"/>
                    </a:lnTo>
                    <a:lnTo>
                      <a:pt x="2663952" y="1511808"/>
                    </a:lnTo>
                    <a:lnTo>
                      <a:pt x="2779776" y="1517904"/>
                    </a:lnTo>
                    <a:lnTo>
                      <a:pt x="2859024" y="1609344"/>
                    </a:lnTo>
                    <a:lnTo>
                      <a:pt x="2895600" y="1798320"/>
                    </a:lnTo>
                    <a:lnTo>
                      <a:pt x="2749296" y="2493264"/>
                    </a:lnTo>
                    <a:lnTo>
                      <a:pt x="2377440" y="3145536"/>
                    </a:lnTo>
                    <a:lnTo>
                      <a:pt x="2011680" y="3675888"/>
                    </a:lnTo>
                    <a:lnTo>
                      <a:pt x="1853184" y="3883152"/>
                    </a:lnTo>
                    <a:lnTo>
                      <a:pt x="1816608" y="4126992"/>
                    </a:lnTo>
                  </a:path>
                </a:pathLst>
              </a:custGeom>
              <a:solidFill>
                <a:srgbClr val="FFCC66"/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84" name="フリーフォーム 483"/>
              <p:cNvSpPr/>
              <p:nvPr/>
            </p:nvSpPr>
            <p:spPr bwMode="auto">
              <a:xfrm>
                <a:off x="2919984" y="2316480"/>
                <a:ext cx="262128" cy="365760"/>
              </a:xfrm>
              <a:custGeom>
                <a:avLst/>
                <a:gdLst>
                  <a:gd name="connsiteX0" fmla="*/ 152400 w 262128"/>
                  <a:gd name="connsiteY0" fmla="*/ 365760 h 365760"/>
                  <a:gd name="connsiteX1" fmla="*/ 249936 w 262128"/>
                  <a:gd name="connsiteY1" fmla="*/ 286512 h 365760"/>
                  <a:gd name="connsiteX2" fmla="*/ 262128 w 262128"/>
                  <a:gd name="connsiteY2" fmla="*/ 231648 h 365760"/>
                  <a:gd name="connsiteX3" fmla="*/ 195072 w 262128"/>
                  <a:gd name="connsiteY3" fmla="*/ 48768 h 365760"/>
                  <a:gd name="connsiteX4" fmla="*/ 121920 w 262128"/>
                  <a:gd name="connsiteY4" fmla="*/ 12192 h 365760"/>
                  <a:gd name="connsiteX5" fmla="*/ 42672 w 262128"/>
                  <a:gd name="connsiteY5" fmla="*/ 0 h 365760"/>
                  <a:gd name="connsiteX6" fmla="*/ 6096 w 262128"/>
                  <a:gd name="connsiteY6" fmla="*/ 24384 h 365760"/>
                  <a:gd name="connsiteX7" fmla="*/ 0 w 262128"/>
                  <a:gd name="connsiteY7" fmla="*/ 79248 h 365760"/>
                  <a:gd name="connsiteX8" fmla="*/ 79248 w 262128"/>
                  <a:gd name="connsiteY8" fmla="*/ 243840 h 365760"/>
                  <a:gd name="connsiteX9" fmla="*/ 152400 w 262128"/>
                  <a:gd name="connsiteY9" fmla="*/ 365760 h 365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62128" h="365760">
                    <a:moveTo>
                      <a:pt x="152400" y="365760"/>
                    </a:moveTo>
                    <a:lnTo>
                      <a:pt x="249936" y="286512"/>
                    </a:lnTo>
                    <a:lnTo>
                      <a:pt x="262128" y="231648"/>
                    </a:lnTo>
                    <a:lnTo>
                      <a:pt x="195072" y="48768"/>
                    </a:lnTo>
                    <a:lnTo>
                      <a:pt x="121920" y="12192"/>
                    </a:lnTo>
                    <a:lnTo>
                      <a:pt x="42672" y="0"/>
                    </a:lnTo>
                    <a:lnTo>
                      <a:pt x="6096" y="24384"/>
                    </a:lnTo>
                    <a:lnTo>
                      <a:pt x="0" y="79248"/>
                    </a:lnTo>
                    <a:lnTo>
                      <a:pt x="79248" y="243840"/>
                    </a:lnTo>
                    <a:lnTo>
                      <a:pt x="152400" y="36576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5" name="フリーフォーム 484"/>
              <p:cNvSpPr/>
              <p:nvPr/>
            </p:nvSpPr>
            <p:spPr bwMode="auto">
              <a:xfrm>
                <a:off x="4169664" y="1463040"/>
                <a:ext cx="231648" cy="292608"/>
              </a:xfrm>
              <a:custGeom>
                <a:avLst/>
                <a:gdLst>
                  <a:gd name="connsiteX0" fmla="*/ 18288 w 231648"/>
                  <a:gd name="connsiteY0" fmla="*/ 60960 h 292608"/>
                  <a:gd name="connsiteX1" fmla="*/ 0 w 231648"/>
                  <a:gd name="connsiteY1" fmla="*/ 170688 h 292608"/>
                  <a:gd name="connsiteX2" fmla="*/ 0 w 231648"/>
                  <a:gd name="connsiteY2" fmla="*/ 237744 h 292608"/>
                  <a:gd name="connsiteX3" fmla="*/ 67056 w 231648"/>
                  <a:gd name="connsiteY3" fmla="*/ 268224 h 292608"/>
                  <a:gd name="connsiteX4" fmla="*/ 195072 w 231648"/>
                  <a:gd name="connsiteY4" fmla="*/ 292608 h 292608"/>
                  <a:gd name="connsiteX5" fmla="*/ 231648 w 231648"/>
                  <a:gd name="connsiteY5" fmla="*/ 201168 h 292608"/>
                  <a:gd name="connsiteX6" fmla="*/ 213360 w 231648"/>
                  <a:gd name="connsiteY6" fmla="*/ 85344 h 292608"/>
                  <a:gd name="connsiteX7" fmla="*/ 176784 w 231648"/>
                  <a:gd name="connsiteY7" fmla="*/ 18288 h 292608"/>
                  <a:gd name="connsiteX8" fmla="*/ 73152 w 231648"/>
                  <a:gd name="connsiteY8" fmla="*/ 0 h 292608"/>
                  <a:gd name="connsiteX9" fmla="*/ 36576 w 231648"/>
                  <a:gd name="connsiteY9" fmla="*/ 6096 h 292608"/>
                  <a:gd name="connsiteX10" fmla="*/ 18288 w 231648"/>
                  <a:gd name="connsiteY10" fmla="*/ 60960 h 292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1648" h="292608">
                    <a:moveTo>
                      <a:pt x="18288" y="60960"/>
                    </a:moveTo>
                    <a:lnTo>
                      <a:pt x="0" y="170688"/>
                    </a:lnTo>
                    <a:lnTo>
                      <a:pt x="0" y="237744"/>
                    </a:lnTo>
                    <a:lnTo>
                      <a:pt x="67056" y="268224"/>
                    </a:lnTo>
                    <a:lnTo>
                      <a:pt x="195072" y="292608"/>
                    </a:lnTo>
                    <a:lnTo>
                      <a:pt x="231648" y="201168"/>
                    </a:lnTo>
                    <a:lnTo>
                      <a:pt x="213360" y="85344"/>
                    </a:lnTo>
                    <a:lnTo>
                      <a:pt x="176784" y="18288"/>
                    </a:lnTo>
                    <a:lnTo>
                      <a:pt x="73152" y="0"/>
                    </a:lnTo>
                    <a:lnTo>
                      <a:pt x="36576" y="6096"/>
                    </a:lnTo>
                    <a:lnTo>
                      <a:pt x="18288" y="6096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6" name="フリーフォーム 485"/>
              <p:cNvSpPr/>
              <p:nvPr/>
            </p:nvSpPr>
            <p:spPr bwMode="auto">
              <a:xfrm>
                <a:off x="3572256" y="3151632"/>
                <a:ext cx="170688" cy="457200"/>
              </a:xfrm>
              <a:custGeom>
                <a:avLst/>
                <a:gdLst>
                  <a:gd name="connsiteX0" fmla="*/ 170688 w 170688"/>
                  <a:gd name="connsiteY0" fmla="*/ 195072 h 457200"/>
                  <a:gd name="connsiteX1" fmla="*/ 109728 w 170688"/>
                  <a:gd name="connsiteY1" fmla="*/ 323088 h 457200"/>
                  <a:gd name="connsiteX2" fmla="*/ 0 w 170688"/>
                  <a:gd name="connsiteY2" fmla="*/ 457200 h 457200"/>
                  <a:gd name="connsiteX3" fmla="*/ 79248 w 170688"/>
                  <a:gd name="connsiteY3" fmla="*/ 274320 h 457200"/>
                  <a:gd name="connsiteX4" fmla="*/ 79248 w 170688"/>
                  <a:gd name="connsiteY4" fmla="*/ 176784 h 457200"/>
                  <a:gd name="connsiteX5" fmla="*/ 103632 w 170688"/>
                  <a:gd name="connsiteY5" fmla="*/ 0 h 457200"/>
                  <a:gd name="connsiteX6" fmla="*/ 170688 w 170688"/>
                  <a:gd name="connsiteY6" fmla="*/ 195072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688" h="457200">
                    <a:moveTo>
                      <a:pt x="170688" y="195072"/>
                    </a:moveTo>
                    <a:lnTo>
                      <a:pt x="109728" y="323088"/>
                    </a:lnTo>
                    <a:lnTo>
                      <a:pt x="0" y="457200"/>
                    </a:lnTo>
                    <a:lnTo>
                      <a:pt x="79248" y="274320"/>
                    </a:lnTo>
                    <a:lnTo>
                      <a:pt x="79248" y="176784"/>
                    </a:lnTo>
                    <a:lnTo>
                      <a:pt x="103632" y="0"/>
                    </a:lnTo>
                    <a:lnTo>
                      <a:pt x="170688" y="195072"/>
                    </a:lnTo>
                    <a:close/>
                  </a:path>
                </a:pathLst>
              </a:custGeom>
              <a:solidFill>
                <a:srgbClr val="FF99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7" name="フリーフォーム 486"/>
              <p:cNvSpPr/>
              <p:nvPr/>
            </p:nvSpPr>
            <p:spPr bwMode="auto">
              <a:xfrm>
                <a:off x="4456176" y="2456688"/>
                <a:ext cx="79248" cy="408432"/>
              </a:xfrm>
              <a:custGeom>
                <a:avLst/>
                <a:gdLst>
                  <a:gd name="connsiteX0" fmla="*/ 79248 w 79248"/>
                  <a:gd name="connsiteY0" fmla="*/ 0 h 408432"/>
                  <a:gd name="connsiteX1" fmla="*/ 0 w 79248"/>
                  <a:gd name="connsiteY1" fmla="*/ 67056 h 408432"/>
                  <a:gd name="connsiteX2" fmla="*/ 18288 w 79248"/>
                  <a:gd name="connsiteY2" fmla="*/ 188976 h 408432"/>
                  <a:gd name="connsiteX3" fmla="*/ 73152 w 79248"/>
                  <a:gd name="connsiteY3" fmla="*/ 408432 h 408432"/>
                  <a:gd name="connsiteX4" fmla="*/ 48768 w 79248"/>
                  <a:gd name="connsiteY4" fmla="*/ 134112 h 408432"/>
                  <a:gd name="connsiteX5" fmla="*/ 79248 w 79248"/>
                  <a:gd name="connsiteY5" fmla="*/ 0 h 408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9248" h="408432">
                    <a:moveTo>
                      <a:pt x="79248" y="0"/>
                    </a:moveTo>
                    <a:lnTo>
                      <a:pt x="0" y="67056"/>
                    </a:lnTo>
                    <a:lnTo>
                      <a:pt x="18288" y="188976"/>
                    </a:lnTo>
                    <a:lnTo>
                      <a:pt x="73152" y="408432"/>
                    </a:lnTo>
                    <a:lnTo>
                      <a:pt x="48768" y="134112"/>
                    </a:lnTo>
                    <a:lnTo>
                      <a:pt x="79248" y="0"/>
                    </a:lnTo>
                    <a:close/>
                  </a:path>
                </a:pathLst>
              </a:custGeom>
              <a:solidFill>
                <a:srgbClr val="FF99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8" name="フリーフォーム 487"/>
              <p:cNvSpPr/>
              <p:nvPr/>
            </p:nvSpPr>
            <p:spPr bwMode="auto">
              <a:xfrm>
                <a:off x="4992624" y="2621280"/>
                <a:ext cx="73152" cy="353568"/>
              </a:xfrm>
              <a:custGeom>
                <a:avLst/>
                <a:gdLst>
                  <a:gd name="connsiteX0" fmla="*/ 67056 w 73152"/>
                  <a:gd name="connsiteY0" fmla="*/ 0 h 353568"/>
                  <a:gd name="connsiteX1" fmla="*/ 0 w 73152"/>
                  <a:gd name="connsiteY1" fmla="*/ 60960 h 353568"/>
                  <a:gd name="connsiteX2" fmla="*/ 24384 w 73152"/>
                  <a:gd name="connsiteY2" fmla="*/ 280416 h 353568"/>
                  <a:gd name="connsiteX3" fmla="*/ 73152 w 73152"/>
                  <a:gd name="connsiteY3" fmla="*/ 353568 h 353568"/>
                  <a:gd name="connsiteX4" fmla="*/ 54864 w 73152"/>
                  <a:gd name="connsiteY4" fmla="*/ 115824 h 353568"/>
                  <a:gd name="connsiteX5" fmla="*/ 67056 w 73152"/>
                  <a:gd name="connsiteY5" fmla="*/ 0 h 353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152" h="353568">
                    <a:moveTo>
                      <a:pt x="67056" y="0"/>
                    </a:moveTo>
                    <a:lnTo>
                      <a:pt x="0" y="60960"/>
                    </a:lnTo>
                    <a:lnTo>
                      <a:pt x="24384" y="280416"/>
                    </a:lnTo>
                    <a:lnTo>
                      <a:pt x="73152" y="353568"/>
                    </a:lnTo>
                    <a:lnTo>
                      <a:pt x="54864" y="115824"/>
                    </a:lnTo>
                    <a:lnTo>
                      <a:pt x="67056" y="0"/>
                    </a:lnTo>
                    <a:close/>
                  </a:path>
                </a:pathLst>
              </a:custGeom>
              <a:solidFill>
                <a:srgbClr val="FF99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9" name="フリーフォーム 488"/>
              <p:cNvSpPr/>
              <p:nvPr/>
            </p:nvSpPr>
            <p:spPr bwMode="auto">
              <a:xfrm>
                <a:off x="5468112" y="3017520"/>
                <a:ext cx="85344" cy="432816"/>
              </a:xfrm>
              <a:custGeom>
                <a:avLst/>
                <a:gdLst>
                  <a:gd name="connsiteX0" fmla="*/ 36576 w 85344"/>
                  <a:gd name="connsiteY0" fmla="*/ 60960 h 432816"/>
                  <a:gd name="connsiteX1" fmla="*/ 0 w 85344"/>
                  <a:gd name="connsiteY1" fmla="*/ 249936 h 432816"/>
                  <a:gd name="connsiteX2" fmla="*/ 42672 w 85344"/>
                  <a:gd name="connsiteY2" fmla="*/ 432816 h 432816"/>
                  <a:gd name="connsiteX3" fmla="*/ 54864 w 85344"/>
                  <a:gd name="connsiteY3" fmla="*/ 219456 h 432816"/>
                  <a:gd name="connsiteX4" fmla="*/ 85344 w 85344"/>
                  <a:gd name="connsiteY4" fmla="*/ 0 h 432816"/>
                  <a:gd name="connsiteX5" fmla="*/ 36576 w 85344"/>
                  <a:gd name="connsiteY5" fmla="*/ 60960 h 432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5344" h="432816">
                    <a:moveTo>
                      <a:pt x="36576" y="60960"/>
                    </a:moveTo>
                    <a:lnTo>
                      <a:pt x="0" y="249936"/>
                    </a:lnTo>
                    <a:lnTo>
                      <a:pt x="42672" y="432816"/>
                    </a:lnTo>
                    <a:lnTo>
                      <a:pt x="54864" y="219456"/>
                    </a:lnTo>
                    <a:lnTo>
                      <a:pt x="85344" y="0"/>
                    </a:lnTo>
                    <a:lnTo>
                      <a:pt x="36576" y="60960"/>
                    </a:lnTo>
                    <a:close/>
                  </a:path>
                </a:pathLst>
              </a:custGeom>
              <a:solidFill>
                <a:srgbClr val="FF99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90" name="下矢印 489"/>
            <p:cNvSpPr/>
            <p:nvPr/>
          </p:nvSpPr>
          <p:spPr bwMode="auto">
            <a:xfrm rot="14400000">
              <a:off x="6157487" y="3240726"/>
              <a:ext cx="135719" cy="307130"/>
            </a:xfrm>
            <a:prstGeom prst="downArrow">
              <a:avLst>
                <a:gd name="adj1" fmla="val 50000"/>
                <a:gd name="adj2" fmla="val 129013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1" name="下矢印 490"/>
            <p:cNvSpPr/>
            <p:nvPr/>
          </p:nvSpPr>
          <p:spPr bwMode="auto">
            <a:xfrm rot="3600000">
              <a:off x="7027697" y="2752316"/>
              <a:ext cx="135719" cy="307130"/>
            </a:xfrm>
            <a:prstGeom prst="downArrow">
              <a:avLst>
                <a:gd name="adj1" fmla="val 50000"/>
                <a:gd name="adj2" fmla="val 129013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" name="グループ化 25"/>
          <p:cNvGrpSpPr/>
          <p:nvPr/>
        </p:nvGrpSpPr>
        <p:grpSpPr>
          <a:xfrm>
            <a:off x="746486" y="4512050"/>
            <a:ext cx="912632" cy="1829816"/>
            <a:chOff x="746486" y="4512050"/>
            <a:chExt cx="912632" cy="1829816"/>
          </a:xfrm>
        </p:grpSpPr>
        <p:sp>
          <p:nvSpPr>
            <p:cNvPr id="16" name="四方向矢印 15"/>
            <p:cNvSpPr/>
            <p:nvPr/>
          </p:nvSpPr>
          <p:spPr bwMode="auto">
            <a:xfrm rot="2700000">
              <a:off x="746486" y="4512050"/>
              <a:ext cx="722006" cy="722006"/>
            </a:xfrm>
            <a:prstGeom prst="quadArrow">
              <a:avLst>
                <a:gd name="adj1" fmla="val 6503"/>
                <a:gd name="adj2" fmla="val 13168"/>
                <a:gd name="adj3" fmla="val 1316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05" name="グループ化 504"/>
            <p:cNvGrpSpPr/>
            <p:nvPr/>
          </p:nvGrpSpPr>
          <p:grpSpPr>
            <a:xfrm>
              <a:off x="853023" y="4787742"/>
              <a:ext cx="806095" cy="1554124"/>
              <a:chOff x="4511040" y="2219960"/>
              <a:chExt cx="1198880" cy="2311400"/>
            </a:xfrm>
          </p:grpSpPr>
          <p:sp>
            <p:nvSpPr>
              <p:cNvPr id="506" name="フリーフォーム 505"/>
              <p:cNvSpPr/>
              <p:nvPr/>
            </p:nvSpPr>
            <p:spPr bwMode="auto">
              <a:xfrm>
                <a:off x="4511040" y="2219960"/>
                <a:ext cx="1198880" cy="2311400"/>
              </a:xfrm>
              <a:custGeom>
                <a:avLst/>
                <a:gdLst>
                  <a:gd name="connsiteX0" fmla="*/ 96520 w 1198880"/>
                  <a:gd name="connsiteY0" fmla="*/ 2301240 h 2326640"/>
                  <a:gd name="connsiteX1" fmla="*/ 91440 w 1198880"/>
                  <a:gd name="connsiteY1" fmla="*/ 1950720 h 2326640"/>
                  <a:gd name="connsiteX2" fmla="*/ 15240 w 1198880"/>
                  <a:gd name="connsiteY2" fmla="*/ 1457960 h 2326640"/>
                  <a:gd name="connsiteX3" fmla="*/ 0 w 1198880"/>
                  <a:gd name="connsiteY3" fmla="*/ 1285240 h 2326640"/>
                  <a:gd name="connsiteX4" fmla="*/ 55880 w 1198880"/>
                  <a:gd name="connsiteY4" fmla="*/ 1122680 h 2326640"/>
                  <a:gd name="connsiteX5" fmla="*/ 147320 w 1198880"/>
                  <a:gd name="connsiteY5" fmla="*/ 934720 h 2326640"/>
                  <a:gd name="connsiteX6" fmla="*/ 213360 w 1198880"/>
                  <a:gd name="connsiteY6" fmla="*/ 563880 h 2326640"/>
                  <a:gd name="connsiteX7" fmla="*/ 248920 w 1198880"/>
                  <a:gd name="connsiteY7" fmla="*/ 269240 h 2326640"/>
                  <a:gd name="connsiteX8" fmla="*/ 279400 w 1198880"/>
                  <a:gd name="connsiteY8" fmla="*/ 106680 h 2326640"/>
                  <a:gd name="connsiteX9" fmla="*/ 314960 w 1198880"/>
                  <a:gd name="connsiteY9" fmla="*/ 25400 h 2326640"/>
                  <a:gd name="connsiteX10" fmla="*/ 375920 w 1198880"/>
                  <a:gd name="connsiteY10" fmla="*/ 0 h 2326640"/>
                  <a:gd name="connsiteX11" fmla="*/ 416560 w 1198880"/>
                  <a:gd name="connsiteY11" fmla="*/ 15240 h 2326640"/>
                  <a:gd name="connsiteX12" fmla="*/ 462280 w 1198880"/>
                  <a:gd name="connsiteY12" fmla="*/ 66040 h 2326640"/>
                  <a:gd name="connsiteX13" fmla="*/ 467360 w 1198880"/>
                  <a:gd name="connsiteY13" fmla="*/ 162560 h 2326640"/>
                  <a:gd name="connsiteX14" fmla="*/ 462280 w 1198880"/>
                  <a:gd name="connsiteY14" fmla="*/ 335280 h 2326640"/>
                  <a:gd name="connsiteX15" fmla="*/ 441960 w 1198880"/>
                  <a:gd name="connsiteY15" fmla="*/ 497840 h 2326640"/>
                  <a:gd name="connsiteX16" fmla="*/ 447040 w 1198880"/>
                  <a:gd name="connsiteY16" fmla="*/ 721360 h 2326640"/>
                  <a:gd name="connsiteX17" fmla="*/ 487680 w 1198880"/>
                  <a:gd name="connsiteY17" fmla="*/ 736600 h 2326640"/>
                  <a:gd name="connsiteX18" fmla="*/ 594360 w 1198880"/>
                  <a:gd name="connsiteY18" fmla="*/ 685800 h 2326640"/>
                  <a:gd name="connsiteX19" fmla="*/ 685800 w 1198880"/>
                  <a:gd name="connsiteY19" fmla="*/ 706120 h 2326640"/>
                  <a:gd name="connsiteX20" fmla="*/ 746760 w 1198880"/>
                  <a:gd name="connsiteY20" fmla="*/ 767080 h 2326640"/>
                  <a:gd name="connsiteX21" fmla="*/ 807720 w 1198880"/>
                  <a:gd name="connsiteY21" fmla="*/ 863600 h 2326640"/>
                  <a:gd name="connsiteX22" fmla="*/ 889000 w 1198880"/>
                  <a:gd name="connsiteY22" fmla="*/ 868680 h 2326640"/>
                  <a:gd name="connsiteX23" fmla="*/ 949960 w 1198880"/>
                  <a:gd name="connsiteY23" fmla="*/ 883920 h 2326640"/>
                  <a:gd name="connsiteX24" fmla="*/ 1021080 w 1198880"/>
                  <a:gd name="connsiteY24" fmla="*/ 980440 h 2326640"/>
                  <a:gd name="connsiteX25" fmla="*/ 1102360 w 1198880"/>
                  <a:gd name="connsiteY25" fmla="*/ 980440 h 2326640"/>
                  <a:gd name="connsiteX26" fmla="*/ 1183640 w 1198880"/>
                  <a:gd name="connsiteY26" fmla="*/ 1066800 h 2326640"/>
                  <a:gd name="connsiteX27" fmla="*/ 1198880 w 1198880"/>
                  <a:gd name="connsiteY27" fmla="*/ 1168400 h 2326640"/>
                  <a:gd name="connsiteX28" fmla="*/ 1112520 w 1198880"/>
                  <a:gd name="connsiteY28" fmla="*/ 1442720 h 2326640"/>
                  <a:gd name="connsiteX29" fmla="*/ 909320 w 1198880"/>
                  <a:gd name="connsiteY29" fmla="*/ 1874520 h 2326640"/>
                  <a:gd name="connsiteX30" fmla="*/ 848360 w 1198880"/>
                  <a:gd name="connsiteY30" fmla="*/ 2133600 h 2326640"/>
                  <a:gd name="connsiteX31" fmla="*/ 873760 w 1198880"/>
                  <a:gd name="connsiteY31" fmla="*/ 2326640 h 2326640"/>
                  <a:gd name="connsiteX32" fmla="*/ 873760 w 1198880"/>
                  <a:gd name="connsiteY32" fmla="*/ 2311400 h 2326640"/>
                  <a:gd name="connsiteX0" fmla="*/ 96520 w 1198880"/>
                  <a:gd name="connsiteY0" fmla="*/ 2301240 h 2311400"/>
                  <a:gd name="connsiteX1" fmla="*/ 91440 w 1198880"/>
                  <a:gd name="connsiteY1" fmla="*/ 1950720 h 2311400"/>
                  <a:gd name="connsiteX2" fmla="*/ 15240 w 1198880"/>
                  <a:gd name="connsiteY2" fmla="*/ 1457960 h 2311400"/>
                  <a:gd name="connsiteX3" fmla="*/ 0 w 1198880"/>
                  <a:gd name="connsiteY3" fmla="*/ 1285240 h 2311400"/>
                  <a:gd name="connsiteX4" fmla="*/ 55880 w 1198880"/>
                  <a:gd name="connsiteY4" fmla="*/ 1122680 h 2311400"/>
                  <a:gd name="connsiteX5" fmla="*/ 147320 w 1198880"/>
                  <a:gd name="connsiteY5" fmla="*/ 934720 h 2311400"/>
                  <a:gd name="connsiteX6" fmla="*/ 213360 w 1198880"/>
                  <a:gd name="connsiteY6" fmla="*/ 563880 h 2311400"/>
                  <a:gd name="connsiteX7" fmla="*/ 248920 w 1198880"/>
                  <a:gd name="connsiteY7" fmla="*/ 269240 h 2311400"/>
                  <a:gd name="connsiteX8" fmla="*/ 279400 w 1198880"/>
                  <a:gd name="connsiteY8" fmla="*/ 106680 h 2311400"/>
                  <a:gd name="connsiteX9" fmla="*/ 314960 w 1198880"/>
                  <a:gd name="connsiteY9" fmla="*/ 25400 h 2311400"/>
                  <a:gd name="connsiteX10" fmla="*/ 375920 w 1198880"/>
                  <a:gd name="connsiteY10" fmla="*/ 0 h 2311400"/>
                  <a:gd name="connsiteX11" fmla="*/ 416560 w 1198880"/>
                  <a:gd name="connsiteY11" fmla="*/ 15240 h 2311400"/>
                  <a:gd name="connsiteX12" fmla="*/ 462280 w 1198880"/>
                  <a:gd name="connsiteY12" fmla="*/ 66040 h 2311400"/>
                  <a:gd name="connsiteX13" fmla="*/ 467360 w 1198880"/>
                  <a:gd name="connsiteY13" fmla="*/ 162560 h 2311400"/>
                  <a:gd name="connsiteX14" fmla="*/ 462280 w 1198880"/>
                  <a:gd name="connsiteY14" fmla="*/ 335280 h 2311400"/>
                  <a:gd name="connsiteX15" fmla="*/ 441960 w 1198880"/>
                  <a:gd name="connsiteY15" fmla="*/ 497840 h 2311400"/>
                  <a:gd name="connsiteX16" fmla="*/ 447040 w 1198880"/>
                  <a:gd name="connsiteY16" fmla="*/ 721360 h 2311400"/>
                  <a:gd name="connsiteX17" fmla="*/ 487680 w 1198880"/>
                  <a:gd name="connsiteY17" fmla="*/ 736600 h 2311400"/>
                  <a:gd name="connsiteX18" fmla="*/ 594360 w 1198880"/>
                  <a:gd name="connsiteY18" fmla="*/ 685800 h 2311400"/>
                  <a:gd name="connsiteX19" fmla="*/ 685800 w 1198880"/>
                  <a:gd name="connsiteY19" fmla="*/ 706120 h 2311400"/>
                  <a:gd name="connsiteX20" fmla="*/ 746760 w 1198880"/>
                  <a:gd name="connsiteY20" fmla="*/ 767080 h 2311400"/>
                  <a:gd name="connsiteX21" fmla="*/ 807720 w 1198880"/>
                  <a:gd name="connsiteY21" fmla="*/ 863600 h 2311400"/>
                  <a:gd name="connsiteX22" fmla="*/ 889000 w 1198880"/>
                  <a:gd name="connsiteY22" fmla="*/ 868680 h 2311400"/>
                  <a:gd name="connsiteX23" fmla="*/ 949960 w 1198880"/>
                  <a:gd name="connsiteY23" fmla="*/ 883920 h 2311400"/>
                  <a:gd name="connsiteX24" fmla="*/ 1021080 w 1198880"/>
                  <a:gd name="connsiteY24" fmla="*/ 980440 h 2311400"/>
                  <a:gd name="connsiteX25" fmla="*/ 1102360 w 1198880"/>
                  <a:gd name="connsiteY25" fmla="*/ 980440 h 2311400"/>
                  <a:gd name="connsiteX26" fmla="*/ 1183640 w 1198880"/>
                  <a:gd name="connsiteY26" fmla="*/ 1066800 h 2311400"/>
                  <a:gd name="connsiteX27" fmla="*/ 1198880 w 1198880"/>
                  <a:gd name="connsiteY27" fmla="*/ 1168400 h 2311400"/>
                  <a:gd name="connsiteX28" fmla="*/ 1112520 w 1198880"/>
                  <a:gd name="connsiteY28" fmla="*/ 1442720 h 2311400"/>
                  <a:gd name="connsiteX29" fmla="*/ 909320 w 1198880"/>
                  <a:gd name="connsiteY29" fmla="*/ 1874520 h 2311400"/>
                  <a:gd name="connsiteX30" fmla="*/ 848360 w 1198880"/>
                  <a:gd name="connsiteY30" fmla="*/ 2133600 h 2311400"/>
                  <a:gd name="connsiteX31" fmla="*/ 873760 w 1198880"/>
                  <a:gd name="connsiteY31" fmla="*/ 2311400 h 231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198880" h="2311400">
                    <a:moveTo>
                      <a:pt x="96520" y="2301240"/>
                    </a:moveTo>
                    <a:cubicBezTo>
                      <a:pt x="94827" y="2184400"/>
                      <a:pt x="93133" y="2067560"/>
                      <a:pt x="91440" y="1950720"/>
                    </a:cubicBezTo>
                    <a:lnTo>
                      <a:pt x="15240" y="1457960"/>
                    </a:lnTo>
                    <a:lnTo>
                      <a:pt x="0" y="1285240"/>
                    </a:lnTo>
                    <a:lnTo>
                      <a:pt x="55880" y="1122680"/>
                    </a:lnTo>
                    <a:lnTo>
                      <a:pt x="147320" y="934720"/>
                    </a:lnTo>
                    <a:lnTo>
                      <a:pt x="213360" y="563880"/>
                    </a:lnTo>
                    <a:lnTo>
                      <a:pt x="248920" y="269240"/>
                    </a:lnTo>
                    <a:lnTo>
                      <a:pt x="279400" y="106680"/>
                    </a:lnTo>
                    <a:lnTo>
                      <a:pt x="314960" y="25400"/>
                    </a:lnTo>
                    <a:lnTo>
                      <a:pt x="375920" y="0"/>
                    </a:lnTo>
                    <a:lnTo>
                      <a:pt x="416560" y="15240"/>
                    </a:lnTo>
                    <a:lnTo>
                      <a:pt x="462280" y="66040"/>
                    </a:lnTo>
                    <a:lnTo>
                      <a:pt x="467360" y="162560"/>
                    </a:lnTo>
                    <a:lnTo>
                      <a:pt x="462280" y="335280"/>
                    </a:lnTo>
                    <a:lnTo>
                      <a:pt x="441960" y="497840"/>
                    </a:lnTo>
                    <a:lnTo>
                      <a:pt x="447040" y="721360"/>
                    </a:lnTo>
                    <a:lnTo>
                      <a:pt x="487680" y="736600"/>
                    </a:lnTo>
                    <a:lnTo>
                      <a:pt x="594360" y="685800"/>
                    </a:lnTo>
                    <a:lnTo>
                      <a:pt x="685800" y="706120"/>
                    </a:lnTo>
                    <a:lnTo>
                      <a:pt x="746760" y="767080"/>
                    </a:lnTo>
                    <a:lnTo>
                      <a:pt x="807720" y="863600"/>
                    </a:lnTo>
                    <a:lnTo>
                      <a:pt x="889000" y="868680"/>
                    </a:lnTo>
                    <a:lnTo>
                      <a:pt x="949960" y="883920"/>
                    </a:lnTo>
                    <a:lnTo>
                      <a:pt x="1021080" y="980440"/>
                    </a:lnTo>
                    <a:lnTo>
                      <a:pt x="1102360" y="980440"/>
                    </a:lnTo>
                    <a:lnTo>
                      <a:pt x="1183640" y="1066800"/>
                    </a:lnTo>
                    <a:lnTo>
                      <a:pt x="1198880" y="1168400"/>
                    </a:lnTo>
                    <a:lnTo>
                      <a:pt x="1112520" y="1442720"/>
                    </a:lnTo>
                    <a:lnTo>
                      <a:pt x="909320" y="1874520"/>
                    </a:lnTo>
                    <a:lnTo>
                      <a:pt x="848360" y="2133600"/>
                    </a:lnTo>
                    <a:lnTo>
                      <a:pt x="873760" y="2311400"/>
                    </a:lnTo>
                  </a:path>
                </a:pathLst>
              </a:custGeom>
              <a:solidFill>
                <a:srgbClr val="FFCC66"/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7" name="フリーフォーム 506"/>
              <p:cNvSpPr/>
              <p:nvPr/>
            </p:nvSpPr>
            <p:spPr bwMode="auto">
              <a:xfrm>
                <a:off x="4815840" y="2219960"/>
                <a:ext cx="147320" cy="127000"/>
              </a:xfrm>
              <a:custGeom>
                <a:avLst/>
                <a:gdLst>
                  <a:gd name="connsiteX0" fmla="*/ 10160 w 147320"/>
                  <a:gd name="connsiteY0" fmla="*/ 127000 h 127000"/>
                  <a:gd name="connsiteX1" fmla="*/ 66040 w 147320"/>
                  <a:gd name="connsiteY1" fmla="*/ 116840 h 127000"/>
                  <a:gd name="connsiteX2" fmla="*/ 132080 w 147320"/>
                  <a:gd name="connsiteY2" fmla="*/ 127000 h 127000"/>
                  <a:gd name="connsiteX3" fmla="*/ 147320 w 147320"/>
                  <a:gd name="connsiteY3" fmla="*/ 71120 h 127000"/>
                  <a:gd name="connsiteX4" fmla="*/ 127000 w 147320"/>
                  <a:gd name="connsiteY4" fmla="*/ 25400 h 127000"/>
                  <a:gd name="connsiteX5" fmla="*/ 101600 w 147320"/>
                  <a:gd name="connsiteY5" fmla="*/ 5080 h 127000"/>
                  <a:gd name="connsiteX6" fmla="*/ 76200 w 147320"/>
                  <a:gd name="connsiteY6" fmla="*/ 0 h 127000"/>
                  <a:gd name="connsiteX7" fmla="*/ 30480 w 147320"/>
                  <a:gd name="connsiteY7" fmla="*/ 15240 h 127000"/>
                  <a:gd name="connsiteX8" fmla="*/ 20320 w 147320"/>
                  <a:gd name="connsiteY8" fmla="*/ 30480 h 127000"/>
                  <a:gd name="connsiteX9" fmla="*/ 0 w 147320"/>
                  <a:gd name="connsiteY9" fmla="*/ 55880 h 127000"/>
                  <a:gd name="connsiteX10" fmla="*/ 10160 w 147320"/>
                  <a:gd name="connsiteY10" fmla="*/ 127000 h 127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7320" h="127000">
                    <a:moveTo>
                      <a:pt x="10160" y="127000"/>
                    </a:moveTo>
                    <a:lnTo>
                      <a:pt x="66040" y="116840"/>
                    </a:lnTo>
                    <a:lnTo>
                      <a:pt x="132080" y="127000"/>
                    </a:lnTo>
                    <a:lnTo>
                      <a:pt x="147320" y="71120"/>
                    </a:lnTo>
                    <a:lnTo>
                      <a:pt x="127000" y="25400"/>
                    </a:lnTo>
                    <a:lnTo>
                      <a:pt x="101600" y="5080"/>
                    </a:lnTo>
                    <a:lnTo>
                      <a:pt x="76200" y="0"/>
                    </a:lnTo>
                    <a:lnTo>
                      <a:pt x="30480" y="15240"/>
                    </a:lnTo>
                    <a:lnTo>
                      <a:pt x="20320" y="30480"/>
                    </a:lnTo>
                    <a:lnTo>
                      <a:pt x="0" y="55880"/>
                    </a:lnTo>
                    <a:lnTo>
                      <a:pt x="10160" y="12700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29" name="グループ化 28"/>
          <p:cNvGrpSpPr/>
          <p:nvPr/>
        </p:nvGrpSpPr>
        <p:grpSpPr>
          <a:xfrm>
            <a:off x="6509835" y="4770347"/>
            <a:ext cx="876202" cy="1560692"/>
            <a:chOff x="6509835" y="4770347"/>
            <a:chExt cx="876202" cy="1560692"/>
          </a:xfrm>
        </p:grpSpPr>
        <p:grpSp>
          <p:nvGrpSpPr>
            <p:cNvPr id="527" name="グループ化 526"/>
            <p:cNvGrpSpPr/>
            <p:nvPr/>
          </p:nvGrpSpPr>
          <p:grpSpPr>
            <a:xfrm>
              <a:off x="6579942" y="4776915"/>
              <a:ext cx="806095" cy="1554124"/>
              <a:chOff x="4511040" y="2219960"/>
              <a:chExt cx="1198880" cy="2311400"/>
            </a:xfrm>
          </p:grpSpPr>
          <p:sp>
            <p:nvSpPr>
              <p:cNvPr id="528" name="フリーフォーム 527"/>
              <p:cNvSpPr/>
              <p:nvPr/>
            </p:nvSpPr>
            <p:spPr bwMode="auto">
              <a:xfrm>
                <a:off x="4511040" y="2219960"/>
                <a:ext cx="1198880" cy="2311400"/>
              </a:xfrm>
              <a:custGeom>
                <a:avLst/>
                <a:gdLst>
                  <a:gd name="connsiteX0" fmla="*/ 96520 w 1198880"/>
                  <a:gd name="connsiteY0" fmla="*/ 2301240 h 2326640"/>
                  <a:gd name="connsiteX1" fmla="*/ 91440 w 1198880"/>
                  <a:gd name="connsiteY1" fmla="*/ 1950720 h 2326640"/>
                  <a:gd name="connsiteX2" fmla="*/ 15240 w 1198880"/>
                  <a:gd name="connsiteY2" fmla="*/ 1457960 h 2326640"/>
                  <a:gd name="connsiteX3" fmla="*/ 0 w 1198880"/>
                  <a:gd name="connsiteY3" fmla="*/ 1285240 h 2326640"/>
                  <a:gd name="connsiteX4" fmla="*/ 55880 w 1198880"/>
                  <a:gd name="connsiteY4" fmla="*/ 1122680 h 2326640"/>
                  <a:gd name="connsiteX5" fmla="*/ 147320 w 1198880"/>
                  <a:gd name="connsiteY5" fmla="*/ 934720 h 2326640"/>
                  <a:gd name="connsiteX6" fmla="*/ 213360 w 1198880"/>
                  <a:gd name="connsiteY6" fmla="*/ 563880 h 2326640"/>
                  <a:gd name="connsiteX7" fmla="*/ 248920 w 1198880"/>
                  <a:gd name="connsiteY7" fmla="*/ 269240 h 2326640"/>
                  <a:gd name="connsiteX8" fmla="*/ 279400 w 1198880"/>
                  <a:gd name="connsiteY8" fmla="*/ 106680 h 2326640"/>
                  <a:gd name="connsiteX9" fmla="*/ 314960 w 1198880"/>
                  <a:gd name="connsiteY9" fmla="*/ 25400 h 2326640"/>
                  <a:gd name="connsiteX10" fmla="*/ 375920 w 1198880"/>
                  <a:gd name="connsiteY10" fmla="*/ 0 h 2326640"/>
                  <a:gd name="connsiteX11" fmla="*/ 416560 w 1198880"/>
                  <a:gd name="connsiteY11" fmla="*/ 15240 h 2326640"/>
                  <a:gd name="connsiteX12" fmla="*/ 462280 w 1198880"/>
                  <a:gd name="connsiteY12" fmla="*/ 66040 h 2326640"/>
                  <a:gd name="connsiteX13" fmla="*/ 467360 w 1198880"/>
                  <a:gd name="connsiteY13" fmla="*/ 162560 h 2326640"/>
                  <a:gd name="connsiteX14" fmla="*/ 462280 w 1198880"/>
                  <a:gd name="connsiteY14" fmla="*/ 335280 h 2326640"/>
                  <a:gd name="connsiteX15" fmla="*/ 441960 w 1198880"/>
                  <a:gd name="connsiteY15" fmla="*/ 497840 h 2326640"/>
                  <a:gd name="connsiteX16" fmla="*/ 447040 w 1198880"/>
                  <a:gd name="connsiteY16" fmla="*/ 721360 h 2326640"/>
                  <a:gd name="connsiteX17" fmla="*/ 487680 w 1198880"/>
                  <a:gd name="connsiteY17" fmla="*/ 736600 h 2326640"/>
                  <a:gd name="connsiteX18" fmla="*/ 594360 w 1198880"/>
                  <a:gd name="connsiteY18" fmla="*/ 685800 h 2326640"/>
                  <a:gd name="connsiteX19" fmla="*/ 685800 w 1198880"/>
                  <a:gd name="connsiteY19" fmla="*/ 706120 h 2326640"/>
                  <a:gd name="connsiteX20" fmla="*/ 746760 w 1198880"/>
                  <a:gd name="connsiteY20" fmla="*/ 767080 h 2326640"/>
                  <a:gd name="connsiteX21" fmla="*/ 807720 w 1198880"/>
                  <a:gd name="connsiteY21" fmla="*/ 863600 h 2326640"/>
                  <a:gd name="connsiteX22" fmla="*/ 889000 w 1198880"/>
                  <a:gd name="connsiteY22" fmla="*/ 868680 h 2326640"/>
                  <a:gd name="connsiteX23" fmla="*/ 949960 w 1198880"/>
                  <a:gd name="connsiteY23" fmla="*/ 883920 h 2326640"/>
                  <a:gd name="connsiteX24" fmla="*/ 1021080 w 1198880"/>
                  <a:gd name="connsiteY24" fmla="*/ 980440 h 2326640"/>
                  <a:gd name="connsiteX25" fmla="*/ 1102360 w 1198880"/>
                  <a:gd name="connsiteY25" fmla="*/ 980440 h 2326640"/>
                  <a:gd name="connsiteX26" fmla="*/ 1183640 w 1198880"/>
                  <a:gd name="connsiteY26" fmla="*/ 1066800 h 2326640"/>
                  <a:gd name="connsiteX27" fmla="*/ 1198880 w 1198880"/>
                  <a:gd name="connsiteY27" fmla="*/ 1168400 h 2326640"/>
                  <a:gd name="connsiteX28" fmla="*/ 1112520 w 1198880"/>
                  <a:gd name="connsiteY28" fmla="*/ 1442720 h 2326640"/>
                  <a:gd name="connsiteX29" fmla="*/ 909320 w 1198880"/>
                  <a:gd name="connsiteY29" fmla="*/ 1874520 h 2326640"/>
                  <a:gd name="connsiteX30" fmla="*/ 848360 w 1198880"/>
                  <a:gd name="connsiteY30" fmla="*/ 2133600 h 2326640"/>
                  <a:gd name="connsiteX31" fmla="*/ 873760 w 1198880"/>
                  <a:gd name="connsiteY31" fmla="*/ 2326640 h 2326640"/>
                  <a:gd name="connsiteX32" fmla="*/ 873760 w 1198880"/>
                  <a:gd name="connsiteY32" fmla="*/ 2311400 h 2326640"/>
                  <a:gd name="connsiteX0" fmla="*/ 96520 w 1198880"/>
                  <a:gd name="connsiteY0" fmla="*/ 2301240 h 2311400"/>
                  <a:gd name="connsiteX1" fmla="*/ 91440 w 1198880"/>
                  <a:gd name="connsiteY1" fmla="*/ 1950720 h 2311400"/>
                  <a:gd name="connsiteX2" fmla="*/ 15240 w 1198880"/>
                  <a:gd name="connsiteY2" fmla="*/ 1457960 h 2311400"/>
                  <a:gd name="connsiteX3" fmla="*/ 0 w 1198880"/>
                  <a:gd name="connsiteY3" fmla="*/ 1285240 h 2311400"/>
                  <a:gd name="connsiteX4" fmla="*/ 55880 w 1198880"/>
                  <a:gd name="connsiteY4" fmla="*/ 1122680 h 2311400"/>
                  <a:gd name="connsiteX5" fmla="*/ 147320 w 1198880"/>
                  <a:gd name="connsiteY5" fmla="*/ 934720 h 2311400"/>
                  <a:gd name="connsiteX6" fmla="*/ 213360 w 1198880"/>
                  <a:gd name="connsiteY6" fmla="*/ 563880 h 2311400"/>
                  <a:gd name="connsiteX7" fmla="*/ 248920 w 1198880"/>
                  <a:gd name="connsiteY7" fmla="*/ 269240 h 2311400"/>
                  <a:gd name="connsiteX8" fmla="*/ 279400 w 1198880"/>
                  <a:gd name="connsiteY8" fmla="*/ 106680 h 2311400"/>
                  <a:gd name="connsiteX9" fmla="*/ 314960 w 1198880"/>
                  <a:gd name="connsiteY9" fmla="*/ 25400 h 2311400"/>
                  <a:gd name="connsiteX10" fmla="*/ 375920 w 1198880"/>
                  <a:gd name="connsiteY10" fmla="*/ 0 h 2311400"/>
                  <a:gd name="connsiteX11" fmla="*/ 416560 w 1198880"/>
                  <a:gd name="connsiteY11" fmla="*/ 15240 h 2311400"/>
                  <a:gd name="connsiteX12" fmla="*/ 462280 w 1198880"/>
                  <a:gd name="connsiteY12" fmla="*/ 66040 h 2311400"/>
                  <a:gd name="connsiteX13" fmla="*/ 467360 w 1198880"/>
                  <a:gd name="connsiteY13" fmla="*/ 162560 h 2311400"/>
                  <a:gd name="connsiteX14" fmla="*/ 462280 w 1198880"/>
                  <a:gd name="connsiteY14" fmla="*/ 335280 h 2311400"/>
                  <a:gd name="connsiteX15" fmla="*/ 441960 w 1198880"/>
                  <a:gd name="connsiteY15" fmla="*/ 497840 h 2311400"/>
                  <a:gd name="connsiteX16" fmla="*/ 447040 w 1198880"/>
                  <a:gd name="connsiteY16" fmla="*/ 721360 h 2311400"/>
                  <a:gd name="connsiteX17" fmla="*/ 487680 w 1198880"/>
                  <a:gd name="connsiteY17" fmla="*/ 736600 h 2311400"/>
                  <a:gd name="connsiteX18" fmla="*/ 594360 w 1198880"/>
                  <a:gd name="connsiteY18" fmla="*/ 685800 h 2311400"/>
                  <a:gd name="connsiteX19" fmla="*/ 685800 w 1198880"/>
                  <a:gd name="connsiteY19" fmla="*/ 706120 h 2311400"/>
                  <a:gd name="connsiteX20" fmla="*/ 746760 w 1198880"/>
                  <a:gd name="connsiteY20" fmla="*/ 767080 h 2311400"/>
                  <a:gd name="connsiteX21" fmla="*/ 807720 w 1198880"/>
                  <a:gd name="connsiteY21" fmla="*/ 863600 h 2311400"/>
                  <a:gd name="connsiteX22" fmla="*/ 889000 w 1198880"/>
                  <a:gd name="connsiteY22" fmla="*/ 868680 h 2311400"/>
                  <a:gd name="connsiteX23" fmla="*/ 949960 w 1198880"/>
                  <a:gd name="connsiteY23" fmla="*/ 883920 h 2311400"/>
                  <a:gd name="connsiteX24" fmla="*/ 1021080 w 1198880"/>
                  <a:gd name="connsiteY24" fmla="*/ 980440 h 2311400"/>
                  <a:gd name="connsiteX25" fmla="*/ 1102360 w 1198880"/>
                  <a:gd name="connsiteY25" fmla="*/ 980440 h 2311400"/>
                  <a:gd name="connsiteX26" fmla="*/ 1183640 w 1198880"/>
                  <a:gd name="connsiteY26" fmla="*/ 1066800 h 2311400"/>
                  <a:gd name="connsiteX27" fmla="*/ 1198880 w 1198880"/>
                  <a:gd name="connsiteY27" fmla="*/ 1168400 h 2311400"/>
                  <a:gd name="connsiteX28" fmla="*/ 1112520 w 1198880"/>
                  <a:gd name="connsiteY28" fmla="*/ 1442720 h 2311400"/>
                  <a:gd name="connsiteX29" fmla="*/ 909320 w 1198880"/>
                  <a:gd name="connsiteY29" fmla="*/ 1874520 h 2311400"/>
                  <a:gd name="connsiteX30" fmla="*/ 848360 w 1198880"/>
                  <a:gd name="connsiteY30" fmla="*/ 2133600 h 2311400"/>
                  <a:gd name="connsiteX31" fmla="*/ 873760 w 1198880"/>
                  <a:gd name="connsiteY31" fmla="*/ 2311400 h 231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198880" h="2311400">
                    <a:moveTo>
                      <a:pt x="96520" y="2301240"/>
                    </a:moveTo>
                    <a:cubicBezTo>
                      <a:pt x="94827" y="2184400"/>
                      <a:pt x="93133" y="2067560"/>
                      <a:pt x="91440" y="1950720"/>
                    </a:cubicBezTo>
                    <a:lnTo>
                      <a:pt x="15240" y="1457960"/>
                    </a:lnTo>
                    <a:lnTo>
                      <a:pt x="0" y="1285240"/>
                    </a:lnTo>
                    <a:lnTo>
                      <a:pt x="55880" y="1122680"/>
                    </a:lnTo>
                    <a:lnTo>
                      <a:pt x="147320" y="934720"/>
                    </a:lnTo>
                    <a:lnTo>
                      <a:pt x="213360" y="563880"/>
                    </a:lnTo>
                    <a:lnTo>
                      <a:pt x="248920" y="269240"/>
                    </a:lnTo>
                    <a:lnTo>
                      <a:pt x="279400" y="106680"/>
                    </a:lnTo>
                    <a:lnTo>
                      <a:pt x="314960" y="25400"/>
                    </a:lnTo>
                    <a:lnTo>
                      <a:pt x="375920" y="0"/>
                    </a:lnTo>
                    <a:lnTo>
                      <a:pt x="416560" y="15240"/>
                    </a:lnTo>
                    <a:lnTo>
                      <a:pt x="462280" y="66040"/>
                    </a:lnTo>
                    <a:lnTo>
                      <a:pt x="467360" y="162560"/>
                    </a:lnTo>
                    <a:lnTo>
                      <a:pt x="462280" y="335280"/>
                    </a:lnTo>
                    <a:lnTo>
                      <a:pt x="441960" y="497840"/>
                    </a:lnTo>
                    <a:lnTo>
                      <a:pt x="447040" y="721360"/>
                    </a:lnTo>
                    <a:lnTo>
                      <a:pt x="487680" y="736600"/>
                    </a:lnTo>
                    <a:lnTo>
                      <a:pt x="594360" y="685800"/>
                    </a:lnTo>
                    <a:lnTo>
                      <a:pt x="685800" y="706120"/>
                    </a:lnTo>
                    <a:lnTo>
                      <a:pt x="746760" y="767080"/>
                    </a:lnTo>
                    <a:lnTo>
                      <a:pt x="807720" y="863600"/>
                    </a:lnTo>
                    <a:lnTo>
                      <a:pt x="889000" y="868680"/>
                    </a:lnTo>
                    <a:lnTo>
                      <a:pt x="949960" y="883920"/>
                    </a:lnTo>
                    <a:lnTo>
                      <a:pt x="1021080" y="980440"/>
                    </a:lnTo>
                    <a:lnTo>
                      <a:pt x="1102360" y="980440"/>
                    </a:lnTo>
                    <a:lnTo>
                      <a:pt x="1183640" y="1066800"/>
                    </a:lnTo>
                    <a:lnTo>
                      <a:pt x="1198880" y="1168400"/>
                    </a:lnTo>
                    <a:lnTo>
                      <a:pt x="1112520" y="1442720"/>
                    </a:lnTo>
                    <a:lnTo>
                      <a:pt x="909320" y="1874520"/>
                    </a:lnTo>
                    <a:lnTo>
                      <a:pt x="848360" y="2133600"/>
                    </a:lnTo>
                    <a:lnTo>
                      <a:pt x="873760" y="2311400"/>
                    </a:lnTo>
                  </a:path>
                </a:pathLst>
              </a:custGeom>
              <a:solidFill>
                <a:srgbClr val="FFCC66"/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9" name="フリーフォーム 528"/>
              <p:cNvSpPr/>
              <p:nvPr/>
            </p:nvSpPr>
            <p:spPr bwMode="auto">
              <a:xfrm>
                <a:off x="4815840" y="2219960"/>
                <a:ext cx="147320" cy="127000"/>
              </a:xfrm>
              <a:custGeom>
                <a:avLst/>
                <a:gdLst>
                  <a:gd name="connsiteX0" fmla="*/ 10160 w 147320"/>
                  <a:gd name="connsiteY0" fmla="*/ 127000 h 127000"/>
                  <a:gd name="connsiteX1" fmla="*/ 66040 w 147320"/>
                  <a:gd name="connsiteY1" fmla="*/ 116840 h 127000"/>
                  <a:gd name="connsiteX2" fmla="*/ 132080 w 147320"/>
                  <a:gd name="connsiteY2" fmla="*/ 127000 h 127000"/>
                  <a:gd name="connsiteX3" fmla="*/ 147320 w 147320"/>
                  <a:gd name="connsiteY3" fmla="*/ 71120 h 127000"/>
                  <a:gd name="connsiteX4" fmla="*/ 127000 w 147320"/>
                  <a:gd name="connsiteY4" fmla="*/ 25400 h 127000"/>
                  <a:gd name="connsiteX5" fmla="*/ 101600 w 147320"/>
                  <a:gd name="connsiteY5" fmla="*/ 5080 h 127000"/>
                  <a:gd name="connsiteX6" fmla="*/ 76200 w 147320"/>
                  <a:gd name="connsiteY6" fmla="*/ 0 h 127000"/>
                  <a:gd name="connsiteX7" fmla="*/ 30480 w 147320"/>
                  <a:gd name="connsiteY7" fmla="*/ 15240 h 127000"/>
                  <a:gd name="connsiteX8" fmla="*/ 20320 w 147320"/>
                  <a:gd name="connsiteY8" fmla="*/ 30480 h 127000"/>
                  <a:gd name="connsiteX9" fmla="*/ 0 w 147320"/>
                  <a:gd name="connsiteY9" fmla="*/ 55880 h 127000"/>
                  <a:gd name="connsiteX10" fmla="*/ 10160 w 147320"/>
                  <a:gd name="connsiteY10" fmla="*/ 127000 h 127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7320" h="127000">
                    <a:moveTo>
                      <a:pt x="10160" y="127000"/>
                    </a:moveTo>
                    <a:lnTo>
                      <a:pt x="66040" y="116840"/>
                    </a:lnTo>
                    <a:lnTo>
                      <a:pt x="132080" y="127000"/>
                    </a:lnTo>
                    <a:lnTo>
                      <a:pt x="147320" y="71120"/>
                    </a:lnTo>
                    <a:lnTo>
                      <a:pt x="127000" y="25400"/>
                    </a:lnTo>
                    <a:lnTo>
                      <a:pt x="101600" y="5080"/>
                    </a:lnTo>
                    <a:lnTo>
                      <a:pt x="76200" y="0"/>
                    </a:lnTo>
                    <a:lnTo>
                      <a:pt x="30480" y="15240"/>
                    </a:lnTo>
                    <a:lnTo>
                      <a:pt x="20320" y="30480"/>
                    </a:lnTo>
                    <a:lnTo>
                      <a:pt x="0" y="55880"/>
                    </a:lnTo>
                    <a:lnTo>
                      <a:pt x="10160" y="12700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530" name="下矢印 529"/>
            <p:cNvSpPr/>
            <p:nvPr/>
          </p:nvSpPr>
          <p:spPr bwMode="auto">
            <a:xfrm flipV="1">
              <a:off x="6509835" y="4770347"/>
              <a:ext cx="135719" cy="614259"/>
            </a:xfrm>
            <a:prstGeom prst="downArrow">
              <a:avLst>
                <a:gd name="adj1" fmla="val 50000"/>
                <a:gd name="adj2" fmla="val 129013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" name="グループ化 18"/>
          <p:cNvGrpSpPr/>
          <p:nvPr/>
        </p:nvGrpSpPr>
        <p:grpSpPr>
          <a:xfrm>
            <a:off x="2361897" y="835168"/>
            <a:ext cx="1270983" cy="1573550"/>
            <a:chOff x="2361897" y="835168"/>
            <a:chExt cx="1270983" cy="1573550"/>
          </a:xfrm>
        </p:grpSpPr>
        <p:grpSp>
          <p:nvGrpSpPr>
            <p:cNvPr id="535" name="グループ化 534"/>
            <p:cNvGrpSpPr/>
            <p:nvPr/>
          </p:nvGrpSpPr>
          <p:grpSpPr>
            <a:xfrm>
              <a:off x="2640505" y="835168"/>
              <a:ext cx="992375" cy="1573550"/>
              <a:chOff x="2569945" y="1036320"/>
              <a:chExt cx="3128211" cy="4960219"/>
            </a:xfrm>
          </p:grpSpPr>
          <p:sp>
            <p:nvSpPr>
              <p:cNvPr id="536" name="フリーフォーム 535"/>
              <p:cNvSpPr/>
              <p:nvPr/>
            </p:nvSpPr>
            <p:spPr bwMode="auto">
              <a:xfrm>
                <a:off x="2569945" y="1039528"/>
                <a:ext cx="3128211" cy="4957011"/>
              </a:xfrm>
              <a:custGeom>
                <a:avLst/>
                <a:gdLst>
                  <a:gd name="connsiteX0" fmla="*/ 548640 w 3128211"/>
                  <a:gd name="connsiteY0" fmla="*/ 4947386 h 4957011"/>
                  <a:gd name="connsiteX1" fmla="*/ 770021 w 3128211"/>
                  <a:gd name="connsiteY1" fmla="*/ 4273617 h 4957011"/>
                  <a:gd name="connsiteX2" fmla="*/ 721895 w 3128211"/>
                  <a:gd name="connsiteY2" fmla="*/ 3898232 h 4957011"/>
                  <a:gd name="connsiteX3" fmla="*/ 481263 w 3128211"/>
                  <a:gd name="connsiteY3" fmla="*/ 3561348 h 4957011"/>
                  <a:gd name="connsiteX4" fmla="*/ 308009 w 3128211"/>
                  <a:gd name="connsiteY4" fmla="*/ 2877954 h 4957011"/>
                  <a:gd name="connsiteX5" fmla="*/ 240632 w 3128211"/>
                  <a:gd name="connsiteY5" fmla="*/ 2704699 h 4957011"/>
                  <a:gd name="connsiteX6" fmla="*/ 0 w 3128211"/>
                  <a:gd name="connsiteY6" fmla="*/ 1925053 h 4957011"/>
                  <a:gd name="connsiteX7" fmla="*/ 67377 w 3128211"/>
                  <a:gd name="connsiteY7" fmla="*/ 1540043 h 4957011"/>
                  <a:gd name="connsiteX8" fmla="*/ 28876 w 3128211"/>
                  <a:gd name="connsiteY8" fmla="*/ 1203158 h 4957011"/>
                  <a:gd name="connsiteX9" fmla="*/ 134754 w 3128211"/>
                  <a:gd name="connsiteY9" fmla="*/ 1116531 h 4957011"/>
                  <a:gd name="connsiteX10" fmla="*/ 308009 w 3128211"/>
                  <a:gd name="connsiteY10" fmla="*/ 1251285 h 4957011"/>
                  <a:gd name="connsiteX11" fmla="*/ 471638 w 3128211"/>
                  <a:gd name="connsiteY11" fmla="*/ 1597794 h 4957011"/>
                  <a:gd name="connsiteX12" fmla="*/ 539015 w 3128211"/>
                  <a:gd name="connsiteY12" fmla="*/ 1944304 h 4957011"/>
                  <a:gd name="connsiteX13" fmla="*/ 741146 w 3128211"/>
                  <a:gd name="connsiteY13" fmla="*/ 2242687 h 4957011"/>
                  <a:gd name="connsiteX14" fmla="*/ 904775 w 3128211"/>
                  <a:gd name="connsiteY14" fmla="*/ 1684421 h 4957011"/>
                  <a:gd name="connsiteX15" fmla="*/ 1058779 w 3128211"/>
                  <a:gd name="connsiteY15" fmla="*/ 914400 h 4957011"/>
                  <a:gd name="connsiteX16" fmla="*/ 1097280 w 3128211"/>
                  <a:gd name="connsiteY16" fmla="*/ 548640 h 4957011"/>
                  <a:gd name="connsiteX17" fmla="*/ 1126156 w 3128211"/>
                  <a:gd name="connsiteY17" fmla="*/ 288758 h 4957011"/>
                  <a:gd name="connsiteX18" fmla="*/ 1289786 w 3128211"/>
                  <a:gd name="connsiteY18" fmla="*/ 19251 h 4957011"/>
                  <a:gd name="connsiteX19" fmla="*/ 1434164 w 3128211"/>
                  <a:gd name="connsiteY19" fmla="*/ 0 h 4957011"/>
                  <a:gd name="connsiteX20" fmla="*/ 1568918 w 3128211"/>
                  <a:gd name="connsiteY20" fmla="*/ 125129 h 4957011"/>
                  <a:gd name="connsiteX21" fmla="*/ 1597794 w 3128211"/>
                  <a:gd name="connsiteY21" fmla="*/ 317634 h 4957011"/>
                  <a:gd name="connsiteX22" fmla="*/ 1549668 w 3128211"/>
                  <a:gd name="connsiteY22" fmla="*/ 587141 h 4957011"/>
                  <a:gd name="connsiteX23" fmla="*/ 1520792 w 3128211"/>
                  <a:gd name="connsiteY23" fmla="*/ 914400 h 4957011"/>
                  <a:gd name="connsiteX24" fmla="*/ 1549668 w 3128211"/>
                  <a:gd name="connsiteY24" fmla="*/ 1309036 h 4957011"/>
                  <a:gd name="connsiteX25" fmla="*/ 1626670 w 3128211"/>
                  <a:gd name="connsiteY25" fmla="*/ 1212784 h 4957011"/>
                  <a:gd name="connsiteX26" fmla="*/ 1751798 w 3128211"/>
                  <a:gd name="connsiteY26" fmla="*/ 1193533 h 4957011"/>
                  <a:gd name="connsiteX27" fmla="*/ 1982804 w 3128211"/>
                  <a:gd name="connsiteY27" fmla="*/ 1309036 h 4957011"/>
                  <a:gd name="connsiteX28" fmla="*/ 2069432 w 3128211"/>
                  <a:gd name="connsiteY28" fmla="*/ 1482291 h 4957011"/>
                  <a:gd name="connsiteX29" fmla="*/ 2184935 w 3128211"/>
                  <a:gd name="connsiteY29" fmla="*/ 1453415 h 4957011"/>
                  <a:gd name="connsiteX30" fmla="*/ 2415941 w 3128211"/>
                  <a:gd name="connsiteY30" fmla="*/ 1540043 h 4957011"/>
                  <a:gd name="connsiteX31" fmla="*/ 2550695 w 3128211"/>
                  <a:gd name="connsiteY31" fmla="*/ 1732548 h 4957011"/>
                  <a:gd name="connsiteX32" fmla="*/ 2598821 w 3128211"/>
                  <a:gd name="connsiteY32" fmla="*/ 1799925 h 4957011"/>
                  <a:gd name="connsiteX33" fmla="*/ 2723950 w 3128211"/>
                  <a:gd name="connsiteY33" fmla="*/ 1761424 h 4957011"/>
                  <a:gd name="connsiteX34" fmla="*/ 2829828 w 3128211"/>
                  <a:gd name="connsiteY34" fmla="*/ 1809550 h 4957011"/>
                  <a:gd name="connsiteX35" fmla="*/ 3041583 w 3128211"/>
                  <a:gd name="connsiteY35" fmla="*/ 2059807 h 4957011"/>
                  <a:gd name="connsiteX36" fmla="*/ 3128211 w 3128211"/>
                  <a:gd name="connsiteY36" fmla="*/ 2444817 h 4957011"/>
                  <a:gd name="connsiteX37" fmla="*/ 2906830 w 3128211"/>
                  <a:gd name="connsiteY37" fmla="*/ 3118586 h 4957011"/>
                  <a:gd name="connsiteX38" fmla="*/ 2338939 w 3128211"/>
                  <a:gd name="connsiteY38" fmla="*/ 4389120 h 4957011"/>
                  <a:gd name="connsiteX39" fmla="*/ 2233061 w 3128211"/>
                  <a:gd name="connsiteY39" fmla="*/ 4957011 h 4957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3128211" h="4957011">
                    <a:moveTo>
                      <a:pt x="548640" y="4947386"/>
                    </a:moveTo>
                    <a:lnTo>
                      <a:pt x="770021" y="4273617"/>
                    </a:lnTo>
                    <a:lnTo>
                      <a:pt x="721895" y="3898232"/>
                    </a:lnTo>
                    <a:lnTo>
                      <a:pt x="481263" y="3561348"/>
                    </a:lnTo>
                    <a:lnTo>
                      <a:pt x="308009" y="2877954"/>
                    </a:lnTo>
                    <a:lnTo>
                      <a:pt x="240632" y="2704699"/>
                    </a:lnTo>
                    <a:lnTo>
                      <a:pt x="0" y="1925053"/>
                    </a:lnTo>
                    <a:lnTo>
                      <a:pt x="67377" y="1540043"/>
                    </a:lnTo>
                    <a:lnTo>
                      <a:pt x="28876" y="1203158"/>
                    </a:lnTo>
                    <a:lnTo>
                      <a:pt x="134754" y="1116531"/>
                    </a:lnTo>
                    <a:lnTo>
                      <a:pt x="308009" y="1251285"/>
                    </a:lnTo>
                    <a:lnTo>
                      <a:pt x="471638" y="1597794"/>
                    </a:lnTo>
                    <a:lnTo>
                      <a:pt x="539015" y="1944304"/>
                    </a:lnTo>
                    <a:lnTo>
                      <a:pt x="741146" y="2242687"/>
                    </a:lnTo>
                    <a:lnTo>
                      <a:pt x="904775" y="1684421"/>
                    </a:lnTo>
                    <a:lnTo>
                      <a:pt x="1058779" y="914400"/>
                    </a:lnTo>
                    <a:lnTo>
                      <a:pt x="1097280" y="548640"/>
                    </a:lnTo>
                    <a:lnTo>
                      <a:pt x="1126156" y="288758"/>
                    </a:lnTo>
                    <a:lnTo>
                      <a:pt x="1289786" y="19251"/>
                    </a:lnTo>
                    <a:lnTo>
                      <a:pt x="1434164" y="0"/>
                    </a:lnTo>
                    <a:lnTo>
                      <a:pt x="1568918" y="125129"/>
                    </a:lnTo>
                    <a:lnTo>
                      <a:pt x="1597794" y="317634"/>
                    </a:lnTo>
                    <a:lnTo>
                      <a:pt x="1549668" y="587141"/>
                    </a:lnTo>
                    <a:lnTo>
                      <a:pt x="1520792" y="914400"/>
                    </a:lnTo>
                    <a:lnTo>
                      <a:pt x="1549668" y="1309036"/>
                    </a:lnTo>
                    <a:lnTo>
                      <a:pt x="1626670" y="1212784"/>
                    </a:lnTo>
                    <a:lnTo>
                      <a:pt x="1751798" y="1193533"/>
                    </a:lnTo>
                    <a:lnTo>
                      <a:pt x="1982804" y="1309036"/>
                    </a:lnTo>
                    <a:lnTo>
                      <a:pt x="2069432" y="1482291"/>
                    </a:lnTo>
                    <a:lnTo>
                      <a:pt x="2184935" y="1453415"/>
                    </a:lnTo>
                    <a:lnTo>
                      <a:pt x="2415941" y="1540043"/>
                    </a:lnTo>
                    <a:lnTo>
                      <a:pt x="2550695" y="1732548"/>
                    </a:lnTo>
                    <a:lnTo>
                      <a:pt x="2598821" y="1799925"/>
                    </a:lnTo>
                    <a:lnTo>
                      <a:pt x="2723950" y="1761424"/>
                    </a:lnTo>
                    <a:lnTo>
                      <a:pt x="2829828" y="1809550"/>
                    </a:lnTo>
                    <a:lnTo>
                      <a:pt x="3041583" y="2059807"/>
                    </a:lnTo>
                    <a:lnTo>
                      <a:pt x="3128211" y="2444817"/>
                    </a:lnTo>
                    <a:lnTo>
                      <a:pt x="2906830" y="3118586"/>
                    </a:lnTo>
                    <a:lnTo>
                      <a:pt x="2338939" y="4389120"/>
                    </a:lnTo>
                    <a:lnTo>
                      <a:pt x="2233061" y="4957011"/>
                    </a:lnTo>
                  </a:path>
                </a:pathLst>
              </a:custGeom>
              <a:solidFill>
                <a:srgbClr val="FFCC66"/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7" name="フリーフォーム 536"/>
              <p:cNvSpPr/>
              <p:nvPr/>
            </p:nvSpPr>
            <p:spPr bwMode="auto">
              <a:xfrm>
                <a:off x="2584704" y="2243328"/>
                <a:ext cx="146304" cy="347472"/>
              </a:xfrm>
              <a:custGeom>
                <a:avLst/>
                <a:gdLst>
                  <a:gd name="connsiteX0" fmla="*/ 0 w 146304"/>
                  <a:gd name="connsiteY0" fmla="*/ 0 h 347472"/>
                  <a:gd name="connsiteX1" fmla="*/ 115824 w 146304"/>
                  <a:gd name="connsiteY1" fmla="*/ 24384 h 347472"/>
                  <a:gd name="connsiteX2" fmla="*/ 146304 w 146304"/>
                  <a:gd name="connsiteY2" fmla="*/ 109728 h 347472"/>
                  <a:gd name="connsiteX3" fmla="*/ 146304 w 146304"/>
                  <a:gd name="connsiteY3" fmla="*/ 292608 h 347472"/>
                  <a:gd name="connsiteX4" fmla="*/ 54864 w 146304"/>
                  <a:gd name="connsiteY4" fmla="*/ 347472 h 347472"/>
                  <a:gd name="connsiteX5" fmla="*/ 12192 w 146304"/>
                  <a:gd name="connsiteY5" fmla="*/ 140208 h 347472"/>
                  <a:gd name="connsiteX6" fmla="*/ 0 w 146304"/>
                  <a:gd name="connsiteY6" fmla="*/ 0 h 347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6304" h="347472">
                    <a:moveTo>
                      <a:pt x="0" y="0"/>
                    </a:moveTo>
                    <a:lnTo>
                      <a:pt x="115824" y="24384"/>
                    </a:lnTo>
                    <a:lnTo>
                      <a:pt x="146304" y="109728"/>
                    </a:lnTo>
                    <a:lnTo>
                      <a:pt x="146304" y="292608"/>
                    </a:lnTo>
                    <a:lnTo>
                      <a:pt x="54864" y="347472"/>
                    </a:lnTo>
                    <a:lnTo>
                      <a:pt x="12192" y="1402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フリーフォーム 537"/>
              <p:cNvSpPr/>
              <p:nvPr/>
            </p:nvSpPr>
            <p:spPr bwMode="auto">
              <a:xfrm>
                <a:off x="3810000" y="1036320"/>
                <a:ext cx="298704" cy="280416"/>
              </a:xfrm>
              <a:custGeom>
                <a:avLst/>
                <a:gdLst>
                  <a:gd name="connsiteX0" fmla="*/ 0 w 298704"/>
                  <a:gd name="connsiteY0" fmla="*/ 280416 h 280416"/>
                  <a:gd name="connsiteX1" fmla="*/ 18288 w 298704"/>
                  <a:gd name="connsiteY1" fmla="*/ 79248 h 280416"/>
                  <a:gd name="connsiteX2" fmla="*/ 103632 w 298704"/>
                  <a:gd name="connsiteY2" fmla="*/ 0 h 280416"/>
                  <a:gd name="connsiteX3" fmla="*/ 195072 w 298704"/>
                  <a:gd name="connsiteY3" fmla="*/ 0 h 280416"/>
                  <a:gd name="connsiteX4" fmla="*/ 298704 w 298704"/>
                  <a:gd name="connsiteY4" fmla="*/ 60960 h 280416"/>
                  <a:gd name="connsiteX5" fmla="*/ 274320 w 298704"/>
                  <a:gd name="connsiteY5" fmla="*/ 280416 h 280416"/>
                  <a:gd name="connsiteX6" fmla="*/ 152400 w 298704"/>
                  <a:gd name="connsiteY6" fmla="*/ 256032 h 280416"/>
                  <a:gd name="connsiteX7" fmla="*/ 0 w 298704"/>
                  <a:gd name="connsiteY7" fmla="*/ 280416 h 280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8704" h="280416">
                    <a:moveTo>
                      <a:pt x="0" y="280416"/>
                    </a:moveTo>
                    <a:lnTo>
                      <a:pt x="18288" y="79248"/>
                    </a:lnTo>
                    <a:lnTo>
                      <a:pt x="103632" y="0"/>
                    </a:lnTo>
                    <a:lnTo>
                      <a:pt x="195072" y="0"/>
                    </a:lnTo>
                    <a:lnTo>
                      <a:pt x="298704" y="60960"/>
                    </a:lnTo>
                    <a:lnTo>
                      <a:pt x="274320" y="280416"/>
                    </a:lnTo>
                    <a:lnTo>
                      <a:pt x="152400" y="256032"/>
                    </a:lnTo>
                    <a:lnTo>
                      <a:pt x="0" y="280416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フリーフォーム 538"/>
              <p:cNvSpPr/>
              <p:nvPr/>
            </p:nvSpPr>
            <p:spPr bwMode="auto">
              <a:xfrm>
                <a:off x="3066288" y="2999232"/>
                <a:ext cx="249936" cy="725424"/>
              </a:xfrm>
              <a:custGeom>
                <a:avLst/>
                <a:gdLst>
                  <a:gd name="connsiteX0" fmla="*/ 0 w 249936"/>
                  <a:gd name="connsiteY0" fmla="*/ 0 h 725424"/>
                  <a:gd name="connsiteX1" fmla="*/ 121920 w 249936"/>
                  <a:gd name="connsiteY1" fmla="*/ 396240 h 725424"/>
                  <a:gd name="connsiteX2" fmla="*/ 176784 w 249936"/>
                  <a:gd name="connsiteY2" fmla="*/ 725424 h 725424"/>
                  <a:gd name="connsiteX3" fmla="*/ 249936 w 249936"/>
                  <a:gd name="connsiteY3" fmla="*/ 353568 h 725424"/>
                  <a:gd name="connsiteX4" fmla="*/ 128016 w 249936"/>
                  <a:gd name="connsiteY4" fmla="*/ 188976 h 725424"/>
                  <a:gd name="connsiteX5" fmla="*/ 0 w 249936"/>
                  <a:gd name="connsiteY5" fmla="*/ 0 h 725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9936" h="725424">
                    <a:moveTo>
                      <a:pt x="0" y="0"/>
                    </a:moveTo>
                    <a:lnTo>
                      <a:pt x="121920" y="396240"/>
                    </a:lnTo>
                    <a:lnTo>
                      <a:pt x="176784" y="725424"/>
                    </a:lnTo>
                    <a:lnTo>
                      <a:pt x="249936" y="353568"/>
                    </a:lnTo>
                    <a:lnTo>
                      <a:pt x="128016" y="1889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99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40" name="下矢印 539"/>
            <p:cNvSpPr/>
            <p:nvPr/>
          </p:nvSpPr>
          <p:spPr bwMode="auto">
            <a:xfrm rot="3600000">
              <a:off x="2601167" y="763372"/>
              <a:ext cx="135719" cy="614259"/>
            </a:xfrm>
            <a:prstGeom prst="downArrow">
              <a:avLst>
                <a:gd name="adj1" fmla="val 50000"/>
                <a:gd name="adj2" fmla="val 129013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8047634" y="906033"/>
            <a:ext cx="1163074" cy="1554124"/>
            <a:chOff x="8047634" y="906033"/>
            <a:chExt cx="1163074" cy="1554124"/>
          </a:xfrm>
        </p:grpSpPr>
        <p:grpSp>
          <p:nvGrpSpPr>
            <p:cNvPr id="545" name="グループ化 544"/>
            <p:cNvGrpSpPr/>
            <p:nvPr/>
          </p:nvGrpSpPr>
          <p:grpSpPr>
            <a:xfrm>
              <a:off x="8047634" y="906033"/>
              <a:ext cx="806095" cy="1554124"/>
              <a:chOff x="4511040" y="2219960"/>
              <a:chExt cx="1198880" cy="2311400"/>
            </a:xfrm>
          </p:grpSpPr>
          <p:sp>
            <p:nvSpPr>
              <p:cNvPr id="546" name="フリーフォーム 545"/>
              <p:cNvSpPr/>
              <p:nvPr/>
            </p:nvSpPr>
            <p:spPr bwMode="auto">
              <a:xfrm>
                <a:off x="4511040" y="2219960"/>
                <a:ext cx="1198880" cy="2311400"/>
              </a:xfrm>
              <a:custGeom>
                <a:avLst/>
                <a:gdLst>
                  <a:gd name="connsiteX0" fmla="*/ 96520 w 1198880"/>
                  <a:gd name="connsiteY0" fmla="*/ 2301240 h 2326640"/>
                  <a:gd name="connsiteX1" fmla="*/ 91440 w 1198880"/>
                  <a:gd name="connsiteY1" fmla="*/ 1950720 h 2326640"/>
                  <a:gd name="connsiteX2" fmla="*/ 15240 w 1198880"/>
                  <a:gd name="connsiteY2" fmla="*/ 1457960 h 2326640"/>
                  <a:gd name="connsiteX3" fmla="*/ 0 w 1198880"/>
                  <a:gd name="connsiteY3" fmla="*/ 1285240 h 2326640"/>
                  <a:gd name="connsiteX4" fmla="*/ 55880 w 1198880"/>
                  <a:gd name="connsiteY4" fmla="*/ 1122680 h 2326640"/>
                  <a:gd name="connsiteX5" fmla="*/ 147320 w 1198880"/>
                  <a:gd name="connsiteY5" fmla="*/ 934720 h 2326640"/>
                  <a:gd name="connsiteX6" fmla="*/ 213360 w 1198880"/>
                  <a:gd name="connsiteY6" fmla="*/ 563880 h 2326640"/>
                  <a:gd name="connsiteX7" fmla="*/ 248920 w 1198880"/>
                  <a:gd name="connsiteY7" fmla="*/ 269240 h 2326640"/>
                  <a:gd name="connsiteX8" fmla="*/ 279400 w 1198880"/>
                  <a:gd name="connsiteY8" fmla="*/ 106680 h 2326640"/>
                  <a:gd name="connsiteX9" fmla="*/ 314960 w 1198880"/>
                  <a:gd name="connsiteY9" fmla="*/ 25400 h 2326640"/>
                  <a:gd name="connsiteX10" fmla="*/ 375920 w 1198880"/>
                  <a:gd name="connsiteY10" fmla="*/ 0 h 2326640"/>
                  <a:gd name="connsiteX11" fmla="*/ 416560 w 1198880"/>
                  <a:gd name="connsiteY11" fmla="*/ 15240 h 2326640"/>
                  <a:gd name="connsiteX12" fmla="*/ 462280 w 1198880"/>
                  <a:gd name="connsiteY12" fmla="*/ 66040 h 2326640"/>
                  <a:gd name="connsiteX13" fmla="*/ 467360 w 1198880"/>
                  <a:gd name="connsiteY13" fmla="*/ 162560 h 2326640"/>
                  <a:gd name="connsiteX14" fmla="*/ 462280 w 1198880"/>
                  <a:gd name="connsiteY14" fmla="*/ 335280 h 2326640"/>
                  <a:gd name="connsiteX15" fmla="*/ 441960 w 1198880"/>
                  <a:gd name="connsiteY15" fmla="*/ 497840 h 2326640"/>
                  <a:gd name="connsiteX16" fmla="*/ 447040 w 1198880"/>
                  <a:gd name="connsiteY16" fmla="*/ 721360 h 2326640"/>
                  <a:gd name="connsiteX17" fmla="*/ 487680 w 1198880"/>
                  <a:gd name="connsiteY17" fmla="*/ 736600 h 2326640"/>
                  <a:gd name="connsiteX18" fmla="*/ 594360 w 1198880"/>
                  <a:gd name="connsiteY18" fmla="*/ 685800 h 2326640"/>
                  <a:gd name="connsiteX19" fmla="*/ 685800 w 1198880"/>
                  <a:gd name="connsiteY19" fmla="*/ 706120 h 2326640"/>
                  <a:gd name="connsiteX20" fmla="*/ 746760 w 1198880"/>
                  <a:gd name="connsiteY20" fmla="*/ 767080 h 2326640"/>
                  <a:gd name="connsiteX21" fmla="*/ 807720 w 1198880"/>
                  <a:gd name="connsiteY21" fmla="*/ 863600 h 2326640"/>
                  <a:gd name="connsiteX22" fmla="*/ 889000 w 1198880"/>
                  <a:gd name="connsiteY22" fmla="*/ 868680 h 2326640"/>
                  <a:gd name="connsiteX23" fmla="*/ 949960 w 1198880"/>
                  <a:gd name="connsiteY23" fmla="*/ 883920 h 2326640"/>
                  <a:gd name="connsiteX24" fmla="*/ 1021080 w 1198880"/>
                  <a:gd name="connsiteY24" fmla="*/ 980440 h 2326640"/>
                  <a:gd name="connsiteX25" fmla="*/ 1102360 w 1198880"/>
                  <a:gd name="connsiteY25" fmla="*/ 980440 h 2326640"/>
                  <a:gd name="connsiteX26" fmla="*/ 1183640 w 1198880"/>
                  <a:gd name="connsiteY26" fmla="*/ 1066800 h 2326640"/>
                  <a:gd name="connsiteX27" fmla="*/ 1198880 w 1198880"/>
                  <a:gd name="connsiteY27" fmla="*/ 1168400 h 2326640"/>
                  <a:gd name="connsiteX28" fmla="*/ 1112520 w 1198880"/>
                  <a:gd name="connsiteY28" fmla="*/ 1442720 h 2326640"/>
                  <a:gd name="connsiteX29" fmla="*/ 909320 w 1198880"/>
                  <a:gd name="connsiteY29" fmla="*/ 1874520 h 2326640"/>
                  <a:gd name="connsiteX30" fmla="*/ 848360 w 1198880"/>
                  <a:gd name="connsiteY30" fmla="*/ 2133600 h 2326640"/>
                  <a:gd name="connsiteX31" fmla="*/ 873760 w 1198880"/>
                  <a:gd name="connsiteY31" fmla="*/ 2326640 h 2326640"/>
                  <a:gd name="connsiteX32" fmla="*/ 873760 w 1198880"/>
                  <a:gd name="connsiteY32" fmla="*/ 2311400 h 2326640"/>
                  <a:gd name="connsiteX0" fmla="*/ 96520 w 1198880"/>
                  <a:gd name="connsiteY0" fmla="*/ 2301240 h 2311400"/>
                  <a:gd name="connsiteX1" fmla="*/ 91440 w 1198880"/>
                  <a:gd name="connsiteY1" fmla="*/ 1950720 h 2311400"/>
                  <a:gd name="connsiteX2" fmla="*/ 15240 w 1198880"/>
                  <a:gd name="connsiteY2" fmla="*/ 1457960 h 2311400"/>
                  <a:gd name="connsiteX3" fmla="*/ 0 w 1198880"/>
                  <a:gd name="connsiteY3" fmla="*/ 1285240 h 2311400"/>
                  <a:gd name="connsiteX4" fmla="*/ 55880 w 1198880"/>
                  <a:gd name="connsiteY4" fmla="*/ 1122680 h 2311400"/>
                  <a:gd name="connsiteX5" fmla="*/ 147320 w 1198880"/>
                  <a:gd name="connsiteY5" fmla="*/ 934720 h 2311400"/>
                  <a:gd name="connsiteX6" fmla="*/ 213360 w 1198880"/>
                  <a:gd name="connsiteY6" fmla="*/ 563880 h 2311400"/>
                  <a:gd name="connsiteX7" fmla="*/ 248920 w 1198880"/>
                  <a:gd name="connsiteY7" fmla="*/ 269240 h 2311400"/>
                  <a:gd name="connsiteX8" fmla="*/ 279400 w 1198880"/>
                  <a:gd name="connsiteY8" fmla="*/ 106680 h 2311400"/>
                  <a:gd name="connsiteX9" fmla="*/ 314960 w 1198880"/>
                  <a:gd name="connsiteY9" fmla="*/ 25400 h 2311400"/>
                  <a:gd name="connsiteX10" fmla="*/ 375920 w 1198880"/>
                  <a:gd name="connsiteY10" fmla="*/ 0 h 2311400"/>
                  <a:gd name="connsiteX11" fmla="*/ 416560 w 1198880"/>
                  <a:gd name="connsiteY11" fmla="*/ 15240 h 2311400"/>
                  <a:gd name="connsiteX12" fmla="*/ 462280 w 1198880"/>
                  <a:gd name="connsiteY12" fmla="*/ 66040 h 2311400"/>
                  <a:gd name="connsiteX13" fmla="*/ 467360 w 1198880"/>
                  <a:gd name="connsiteY13" fmla="*/ 162560 h 2311400"/>
                  <a:gd name="connsiteX14" fmla="*/ 462280 w 1198880"/>
                  <a:gd name="connsiteY14" fmla="*/ 335280 h 2311400"/>
                  <a:gd name="connsiteX15" fmla="*/ 441960 w 1198880"/>
                  <a:gd name="connsiteY15" fmla="*/ 497840 h 2311400"/>
                  <a:gd name="connsiteX16" fmla="*/ 447040 w 1198880"/>
                  <a:gd name="connsiteY16" fmla="*/ 721360 h 2311400"/>
                  <a:gd name="connsiteX17" fmla="*/ 487680 w 1198880"/>
                  <a:gd name="connsiteY17" fmla="*/ 736600 h 2311400"/>
                  <a:gd name="connsiteX18" fmla="*/ 594360 w 1198880"/>
                  <a:gd name="connsiteY18" fmla="*/ 685800 h 2311400"/>
                  <a:gd name="connsiteX19" fmla="*/ 685800 w 1198880"/>
                  <a:gd name="connsiteY19" fmla="*/ 706120 h 2311400"/>
                  <a:gd name="connsiteX20" fmla="*/ 746760 w 1198880"/>
                  <a:gd name="connsiteY20" fmla="*/ 767080 h 2311400"/>
                  <a:gd name="connsiteX21" fmla="*/ 807720 w 1198880"/>
                  <a:gd name="connsiteY21" fmla="*/ 863600 h 2311400"/>
                  <a:gd name="connsiteX22" fmla="*/ 889000 w 1198880"/>
                  <a:gd name="connsiteY22" fmla="*/ 868680 h 2311400"/>
                  <a:gd name="connsiteX23" fmla="*/ 949960 w 1198880"/>
                  <a:gd name="connsiteY23" fmla="*/ 883920 h 2311400"/>
                  <a:gd name="connsiteX24" fmla="*/ 1021080 w 1198880"/>
                  <a:gd name="connsiteY24" fmla="*/ 980440 h 2311400"/>
                  <a:gd name="connsiteX25" fmla="*/ 1102360 w 1198880"/>
                  <a:gd name="connsiteY25" fmla="*/ 980440 h 2311400"/>
                  <a:gd name="connsiteX26" fmla="*/ 1183640 w 1198880"/>
                  <a:gd name="connsiteY26" fmla="*/ 1066800 h 2311400"/>
                  <a:gd name="connsiteX27" fmla="*/ 1198880 w 1198880"/>
                  <a:gd name="connsiteY27" fmla="*/ 1168400 h 2311400"/>
                  <a:gd name="connsiteX28" fmla="*/ 1112520 w 1198880"/>
                  <a:gd name="connsiteY28" fmla="*/ 1442720 h 2311400"/>
                  <a:gd name="connsiteX29" fmla="*/ 909320 w 1198880"/>
                  <a:gd name="connsiteY29" fmla="*/ 1874520 h 2311400"/>
                  <a:gd name="connsiteX30" fmla="*/ 848360 w 1198880"/>
                  <a:gd name="connsiteY30" fmla="*/ 2133600 h 2311400"/>
                  <a:gd name="connsiteX31" fmla="*/ 873760 w 1198880"/>
                  <a:gd name="connsiteY31" fmla="*/ 2311400 h 231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198880" h="2311400">
                    <a:moveTo>
                      <a:pt x="96520" y="2301240"/>
                    </a:moveTo>
                    <a:cubicBezTo>
                      <a:pt x="94827" y="2184400"/>
                      <a:pt x="93133" y="2067560"/>
                      <a:pt x="91440" y="1950720"/>
                    </a:cubicBezTo>
                    <a:lnTo>
                      <a:pt x="15240" y="1457960"/>
                    </a:lnTo>
                    <a:lnTo>
                      <a:pt x="0" y="1285240"/>
                    </a:lnTo>
                    <a:lnTo>
                      <a:pt x="55880" y="1122680"/>
                    </a:lnTo>
                    <a:lnTo>
                      <a:pt x="147320" y="934720"/>
                    </a:lnTo>
                    <a:lnTo>
                      <a:pt x="213360" y="563880"/>
                    </a:lnTo>
                    <a:lnTo>
                      <a:pt x="248920" y="269240"/>
                    </a:lnTo>
                    <a:lnTo>
                      <a:pt x="279400" y="106680"/>
                    </a:lnTo>
                    <a:lnTo>
                      <a:pt x="314960" y="25400"/>
                    </a:lnTo>
                    <a:lnTo>
                      <a:pt x="375920" y="0"/>
                    </a:lnTo>
                    <a:lnTo>
                      <a:pt x="416560" y="15240"/>
                    </a:lnTo>
                    <a:lnTo>
                      <a:pt x="462280" y="66040"/>
                    </a:lnTo>
                    <a:lnTo>
                      <a:pt x="467360" y="162560"/>
                    </a:lnTo>
                    <a:lnTo>
                      <a:pt x="462280" y="335280"/>
                    </a:lnTo>
                    <a:lnTo>
                      <a:pt x="441960" y="497840"/>
                    </a:lnTo>
                    <a:lnTo>
                      <a:pt x="447040" y="721360"/>
                    </a:lnTo>
                    <a:lnTo>
                      <a:pt x="487680" y="736600"/>
                    </a:lnTo>
                    <a:lnTo>
                      <a:pt x="594360" y="685800"/>
                    </a:lnTo>
                    <a:lnTo>
                      <a:pt x="685800" y="706120"/>
                    </a:lnTo>
                    <a:lnTo>
                      <a:pt x="746760" y="767080"/>
                    </a:lnTo>
                    <a:lnTo>
                      <a:pt x="807720" y="863600"/>
                    </a:lnTo>
                    <a:lnTo>
                      <a:pt x="889000" y="868680"/>
                    </a:lnTo>
                    <a:lnTo>
                      <a:pt x="949960" y="883920"/>
                    </a:lnTo>
                    <a:lnTo>
                      <a:pt x="1021080" y="980440"/>
                    </a:lnTo>
                    <a:lnTo>
                      <a:pt x="1102360" y="980440"/>
                    </a:lnTo>
                    <a:lnTo>
                      <a:pt x="1183640" y="1066800"/>
                    </a:lnTo>
                    <a:lnTo>
                      <a:pt x="1198880" y="1168400"/>
                    </a:lnTo>
                    <a:lnTo>
                      <a:pt x="1112520" y="1442720"/>
                    </a:lnTo>
                    <a:lnTo>
                      <a:pt x="909320" y="1874520"/>
                    </a:lnTo>
                    <a:lnTo>
                      <a:pt x="848360" y="2133600"/>
                    </a:lnTo>
                    <a:lnTo>
                      <a:pt x="873760" y="2311400"/>
                    </a:lnTo>
                  </a:path>
                </a:pathLst>
              </a:custGeom>
              <a:solidFill>
                <a:srgbClr val="FFCC66"/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47" name="フリーフォーム 546"/>
              <p:cNvSpPr/>
              <p:nvPr/>
            </p:nvSpPr>
            <p:spPr bwMode="auto">
              <a:xfrm>
                <a:off x="4815840" y="2219960"/>
                <a:ext cx="147320" cy="127000"/>
              </a:xfrm>
              <a:custGeom>
                <a:avLst/>
                <a:gdLst>
                  <a:gd name="connsiteX0" fmla="*/ 10160 w 147320"/>
                  <a:gd name="connsiteY0" fmla="*/ 127000 h 127000"/>
                  <a:gd name="connsiteX1" fmla="*/ 66040 w 147320"/>
                  <a:gd name="connsiteY1" fmla="*/ 116840 h 127000"/>
                  <a:gd name="connsiteX2" fmla="*/ 132080 w 147320"/>
                  <a:gd name="connsiteY2" fmla="*/ 127000 h 127000"/>
                  <a:gd name="connsiteX3" fmla="*/ 147320 w 147320"/>
                  <a:gd name="connsiteY3" fmla="*/ 71120 h 127000"/>
                  <a:gd name="connsiteX4" fmla="*/ 127000 w 147320"/>
                  <a:gd name="connsiteY4" fmla="*/ 25400 h 127000"/>
                  <a:gd name="connsiteX5" fmla="*/ 101600 w 147320"/>
                  <a:gd name="connsiteY5" fmla="*/ 5080 h 127000"/>
                  <a:gd name="connsiteX6" fmla="*/ 76200 w 147320"/>
                  <a:gd name="connsiteY6" fmla="*/ 0 h 127000"/>
                  <a:gd name="connsiteX7" fmla="*/ 30480 w 147320"/>
                  <a:gd name="connsiteY7" fmla="*/ 15240 h 127000"/>
                  <a:gd name="connsiteX8" fmla="*/ 20320 w 147320"/>
                  <a:gd name="connsiteY8" fmla="*/ 30480 h 127000"/>
                  <a:gd name="connsiteX9" fmla="*/ 0 w 147320"/>
                  <a:gd name="connsiteY9" fmla="*/ 55880 h 127000"/>
                  <a:gd name="connsiteX10" fmla="*/ 10160 w 147320"/>
                  <a:gd name="connsiteY10" fmla="*/ 127000 h 127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7320" h="127000">
                    <a:moveTo>
                      <a:pt x="10160" y="127000"/>
                    </a:moveTo>
                    <a:lnTo>
                      <a:pt x="66040" y="116840"/>
                    </a:lnTo>
                    <a:lnTo>
                      <a:pt x="132080" y="127000"/>
                    </a:lnTo>
                    <a:lnTo>
                      <a:pt x="147320" y="71120"/>
                    </a:lnTo>
                    <a:lnTo>
                      <a:pt x="127000" y="25400"/>
                    </a:lnTo>
                    <a:lnTo>
                      <a:pt x="101600" y="5080"/>
                    </a:lnTo>
                    <a:lnTo>
                      <a:pt x="76200" y="0"/>
                    </a:lnTo>
                    <a:lnTo>
                      <a:pt x="30480" y="15240"/>
                    </a:lnTo>
                    <a:lnTo>
                      <a:pt x="20320" y="30480"/>
                    </a:lnTo>
                    <a:lnTo>
                      <a:pt x="0" y="55880"/>
                    </a:lnTo>
                    <a:lnTo>
                      <a:pt x="10160" y="12700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548" name="下矢印 547"/>
            <p:cNvSpPr/>
            <p:nvPr/>
          </p:nvSpPr>
          <p:spPr bwMode="auto">
            <a:xfrm rot="5400000" flipH="1">
              <a:off x="8835719" y="709458"/>
              <a:ext cx="135719" cy="614259"/>
            </a:xfrm>
            <a:prstGeom prst="downArrow">
              <a:avLst>
                <a:gd name="adj1" fmla="val 50000"/>
                <a:gd name="adj2" fmla="val 129013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2712303" y="4563092"/>
            <a:ext cx="806095" cy="1778775"/>
            <a:chOff x="2712303" y="4563092"/>
            <a:chExt cx="806095" cy="1778775"/>
          </a:xfrm>
        </p:grpSpPr>
        <p:sp>
          <p:nvSpPr>
            <p:cNvPr id="550" name="四方向矢印 549"/>
            <p:cNvSpPr/>
            <p:nvPr/>
          </p:nvSpPr>
          <p:spPr bwMode="auto">
            <a:xfrm rot="5400000">
              <a:off x="2718700" y="4563092"/>
              <a:ext cx="496138" cy="496138"/>
            </a:xfrm>
            <a:prstGeom prst="quadArrow">
              <a:avLst>
                <a:gd name="adj1" fmla="val 14552"/>
                <a:gd name="adj2" fmla="val 16107"/>
                <a:gd name="adj3" fmla="val 12400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51" name="グループ化 550"/>
            <p:cNvGrpSpPr/>
            <p:nvPr/>
          </p:nvGrpSpPr>
          <p:grpSpPr>
            <a:xfrm>
              <a:off x="2712303" y="4787743"/>
              <a:ext cx="806095" cy="1554124"/>
              <a:chOff x="4511040" y="2219960"/>
              <a:chExt cx="1198880" cy="2311400"/>
            </a:xfrm>
          </p:grpSpPr>
          <p:sp>
            <p:nvSpPr>
              <p:cNvPr id="552" name="フリーフォーム 551"/>
              <p:cNvSpPr/>
              <p:nvPr/>
            </p:nvSpPr>
            <p:spPr bwMode="auto">
              <a:xfrm>
                <a:off x="4511040" y="2219960"/>
                <a:ext cx="1198880" cy="2311400"/>
              </a:xfrm>
              <a:custGeom>
                <a:avLst/>
                <a:gdLst>
                  <a:gd name="connsiteX0" fmla="*/ 96520 w 1198880"/>
                  <a:gd name="connsiteY0" fmla="*/ 2301240 h 2326640"/>
                  <a:gd name="connsiteX1" fmla="*/ 91440 w 1198880"/>
                  <a:gd name="connsiteY1" fmla="*/ 1950720 h 2326640"/>
                  <a:gd name="connsiteX2" fmla="*/ 15240 w 1198880"/>
                  <a:gd name="connsiteY2" fmla="*/ 1457960 h 2326640"/>
                  <a:gd name="connsiteX3" fmla="*/ 0 w 1198880"/>
                  <a:gd name="connsiteY3" fmla="*/ 1285240 h 2326640"/>
                  <a:gd name="connsiteX4" fmla="*/ 55880 w 1198880"/>
                  <a:gd name="connsiteY4" fmla="*/ 1122680 h 2326640"/>
                  <a:gd name="connsiteX5" fmla="*/ 147320 w 1198880"/>
                  <a:gd name="connsiteY5" fmla="*/ 934720 h 2326640"/>
                  <a:gd name="connsiteX6" fmla="*/ 213360 w 1198880"/>
                  <a:gd name="connsiteY6" fmla="*/ 563880 h 2326640"/>
                  <a:gd name="connsiteX7" fmla="*/ 248920 w 1198880"/>
                  <a:gd name="connsiteY7" fmla="*/ 269240 h 2326640"/>
                  <a:gd name="connsiteX8" fmla="*/ 279400 w 1198880"/>
                  <a:gd name="connsiteY8" fmla="*/ 106680 h 2326640"/>
                  <a:gd name="connsiteX9" fmla="*/ 314960 w 1198880"/>
                  <a:gd name="connsiteY9" fmla="*/ 25400 h 2326640"/>
                  <a:gd name="connsiteX10" fmla="*/ 375920 w 1198880"/>
                  <a:gd name="connsiteY10" fmla="*/ 0 h 2326640"/>
                  <a:gd name="connsiteX11" fmla="*/ 416560 w 1198880"/>
                  <a:gd name="connsiteY11" fmla="*/ 15240 h 2326640"/>
                  <a:gd name="connsiteX12" fmla="*/ 462280 w 1198880"/>
                  <a:gd name="connsiteY12" fmla="*/ 66040 h 2326640"/>
                  <a:gd name="connsiteX13" fmla="*/ 467360 w 1198880"/>
                  <a:gd name="connsiteY13" fmla="*/ 162560 h 2326640"/>
                  <a:gd name="connsiteX14" fmla="*/ 462280 w 1198880"/>
                  <a:gd name="connsiteY14" fmla="*/ 335280 h 2326640"/>
                  <a:gd name="connsiteX15" fmla="*/ 441960 w 1198880"/>
                  <a:gd name="connsiteY15" fmla="*/ 497840 h 2326640"/>
                  <a:gd name="connsiteX16" fmla="*/ 447040 w 1198880"/>
                  <a:gd name="connsiteY16" fmla="*/ 721360 h 2326640"/>
                  <a:gd name="connsiteX17" fmla="*/ 487680 w 1198880"/>
                  <a:gd name="connsiteY17" fmla="*/ 736600 h 2326640"/>
                  <a:gd name="connsiteX18" fmla="*/ 594360 w 1198880"/>
                  <a:gd name="connsiteY18" fmla="*/ 685800 h 2326640"/>
                  <a:gd name="connsiteX19" fmla="*/ 685800 w 1198880"/>
                  <a:gd name="connsiteY19" fmla="*/ 706120 h 2326640"/>
                  <a:gd name="connsiteX20" fmla="*/ 746760 w 1198880"/>
                  <a:gd name="connsiteY20" fmla="*/ 767080 h 2326640"/>
                  <a:gd name="connsiteX21" fmla="*/ 807720 w 1198880"/>
                  <a:gd name="connsiteY21" fmla="*/ 863600 h 2326640"/>
                  <a:gd name="connsiteX22" fmla="*/ 889000 w 1198880"/>
                  <a:gd name="connsiteY22" fmla="*/ 868680 h 2326640"/>
                  <a:gd name="connsiteX23" fmla="*/ 949960 w 1198880"/>
                  <a:gd name="connsiteY23" fmla="*/ 883920 h 2326640"/>
                  <a:gd name="connsiteX24" fmla="*/ 1021080 w 1198880"/>
                  <a:gd name="connsiteY24" fmla="*/ 980440 h 2326640"/>
                  <a:gd name="connsiteX25" fmla="*/ 1102360 w 1198880"/>
                  <a:gd name="connsiteY25" fmla="*/ 980440 h 2326640"/>
                  <a:gd name="connsiteX26" fmla="*/ 1183640 w 1198880"/>
                  <a:gd name="connsiteY26" fmla="*/ 1066800 h 2326640"/>
                  <a:gd name="connsiteX27" fmla="*/ 1198880 w 1198880"/>
                  <a:gd name="connsiteY27" fmla="*/ 1168400 h 2326640"/>
                  <a:gd name="connsiteX28" fmla="*/ 1112520 w 1198880"/>
                  <a:gd name="connsiteY28" fmla="*/ 1442720 h 2326640"/>
                  <a:gd name="connsiteX29" fmla="*/ 909320 w 1198880"/>
                  <a:gd name="connsiteY29" fmla="*/ 1874520 h 2326640"/>
                  <a:gd name="connsiteX30" fmla="*/ 848360 w 1198880"/>
                  <a:gd name="connsiteY30" fmla="*/ 2133600 h 2326640"/>
                  <a:gd name="connsiteX31" fmla="*/ 873760 w 1198880"/>
                  <a:gd name="connsiteY31" fmla="*/ 2326640 h 2326640"/>
                  <a:gd name="connsiteX32" fmla="*/ 873760 w 1198880"/>
                  <a:gd name="connsiteY32" fmla="*/ 2311400 h 2326640"/>
                  <a:gd name="connsiteX0" fmla="*/ 96520 w 1198880"/>
                  <a:gd name="connsiteY0" fmla="*/ 2301240 h 2311400"/>
                  <a:gd name="connsiteX1" fmla="*/ 91440 w 1198880"/>
                  <a:gd name="connsiteY1" fmla="*/ 1950720 h 2311400"/>
                  <a:gd name="connsiteX2" fmla="*/ 15240 w 1198880"/>
                  <a:gd name="connsiteY2" fmla="*/ 1457960 h 2311400"/>
                  <a:gd name="connsiteX3" fmla="*/ 0 w 1198880"/>
                  <a:gd name="connsiteY3" fmla="*/ 1285240 h 2311400"/>
                  <a:gd name="connsiteX4" fmla="*/ 55880 w 1198880"/>
                  <a:gd name="connsiteY4" fmla="*/ 1122680 h 2311400"/>
                  <a:gd name="connsiteX5" fmla="*/ 147320 w 1198880"/>
                  <a:gd name="connsiteY5" fmla="*/ 934720 h 2311400"/>
                  <a:gd name="connsiteX6" fmla="*/ 213360 w 1198880"/>
                  <a:gd name="connsiteY6" fmla="*/ 563880 h 2311400"/>
                  <a:gd name="connsiteX7" fmla="*/ 248920 w 1198880"/>
                  <a:gd name="connsiteY7" fmla="*/ 269240 h 2311400"/>
                  <a:gd name="connsiteX8" fmla="*/ 279400 w 1198880"/>
                  <a:gd name="connsiteY8" fmla="*/ 106680 h 2311400"/>
                  <a:gd name="connsiteX9" fmla="*/ 314960 w 1198880"/>
                  <a:gd name="connsiteY9" fmla="*/ 25400 h 2311400"/>
                  <a:gd name="connsiteX10" fmla="*/ 375920 w 1198880"/>
                  <a:gd name="connsiteY10" fmla="*/ 0 h 2311400"/>
                  <a:gd name="connsiteX11" fmla="*/ 416560 w 1198880"/>
                  <a:gd name="connsiteY11" fmla="*/ 15240 h 2311400"/>
                  <a:gd name="connsiteX12" fmla="*/ 462280 w 1198880"/>
                  <a:gd name="connsiteY12" fmla="*/ 66040 h 2311400"/>
                  <a:gd name="connsiteX13" fmla="*/ 467360 w 1198880"/>
                  <a:gd name="connsiteY13" fmla="*/ 162560 h 2311400"/>
                  <a:gd name="connsiteX14" fmla="*/ 462280 w 1198880"/>
                  <a:gd name="connsiteY14" fmla="*/ 335280 h 2311400"/>
                  <a:gd name="connsiteX15" fmla="*/ 441960 w 1198880"/>
                  <a:gd name="connsiteY15" fmla="*/ 497840 h 2311400"/>
                  <a:gd name="connsiteX16" fmla="*/ 447040 w 1198880"/>
                  <a:gd name="connsiteY16" fmla="*/ 721360 h 2311400"/>
                  <a:gd name="connsiteX17" fmla="*/ 487680 w 1198880"/>
                  <a:gd name="connsiteY17" fmla="*/ 736600 h 2311400"/>
                  <a:gd name="connsiteX18" fmla="*/ 594360 w 1198880"/>
                  <a:gd name="connsiteY18" fmla="*/ 685800 h 2311400"/>
                  <a:gd name="connsiteX19" fmla="*/ 685800 w 1198880"/>
                  <a:gd name="connsiteY19" fmla="*/ 706120 h 2311400"/>
                  <a:gd name="connsiteX20" fmla="*/ 746760 w 1198880"/>
                  <a:gd name="connsiteY20" fmla="*/ 767080 h 2311400"/>
                  <a:gd name="connsiteX21" fmla="*/ 807720 w 1198880"/>
                  <a:gd name="connsiteY21" fmla="*/ 863600 h 2311400"/>
                  <a:gd name="connsiteX22" fmla="*/ 889000 w 1198880"/>
                  <a:gd name="connsiteY22" fmla="*/ 868680 h 2311400"/>
                  <a:gd name="connsiteX23" fmla="*/ 949960 w 1198880"/>
                  <a:gd name="connsiteY23" fmla="*/ 883920 h 2311400"/>
                  <a:gd name="connsiteX24" fmla="*/ 1021080 w 1198880"/>
                  <a:gd name="connsiteY24" fmla="*/ 980440 h 2311400"/>
                  <a:gd name="connsiteX25" fmla="*/ 1102360 w 1198880"/>
                  <a:gd name="connsiteY25" fmla="*/ 980440 h 2311400"/>
                  <a:gd name="connsiteX26" fmla="*/ 1183640 w 1198880"/>
                  <a:gd name="connsiteY26" fmla="*/ 1066800 h 2311400"/>
                  <a:gd name="connsiteX27" fmla="*/ 1198880 w 1198880"/>
                  <a:gd name="connsiteY27" fmla="*/ 1168400 h 2311400"/>
                  <a:gd name="connsiteX28" fmla="*/ 1112520 w 1198880"/>
                  <a:gd name="connsiteY28" fmla="*/ 1442720 h 2311400"/>
                  <a:gd name="connsiteX29" fmla="*/ 909320 w 1198880"/>
                  <a:gd name="connsiteY29" fmla="*/ 1874520 h 2311400"/>
                  <a:gd name="connsiteX30" fmla="*/ 848360 w 1198880"/>
                  <a:gd name="connsiteY30" fmla="*/ 2133600 h 2311400"/>
                  <a:gd name="connsiteX31" fmla="*/ 873760 w 1198880"/>
                  <a:gd name="connsiteY31" fmla="*/ 2311400 h 231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198880" h="2311400">
                    <a:moveTo>
                      <a:pt x="96520" y="2301240"/>
                    </a:moveTo>
                    <a:cubicBezTo>
                      <a:pt x="94827" y="2184400"/>
                      <a:pt x="93133" y="2067560"/>
                      <a:pt x="91440" y="1950720"/>
                    </a:cubicBezTo>
                    <a:lnTo>
                      <a:pt x="15240" y="1457960"/>
                    </a:lnTo>
                    <a:lnTo>
                      <a:pt x="0" y="1285240"/>
                    </a:lnTo>
                    <a:lnTo>
                      <a:pt x="55880" y="1122680"/>
                    </a:lnTo>
                    <a:lnTo>
                      <a:pt x="147320" y="934720"/>
                    </a:lnTo>
                    <a:lnTo>
                      <a:pt x="213360" y="563880"/>
                    </a:lnTo>
                    <a:lnTo>
                      <a:pt x="248920" y="269240"/>
                    </a:lnTo>
                    <a:lnTo>
                      <a:pt x="279400" y="106680"/>
                    </a:lnTo>
                    <a:lnTo>
                      <a:pt x="314960" y="25400"/>
                    </a:lnTo>
                    <a:lnTo>
                      <a:pt x="375920" y="0"/>
                    </a:lnTo>
                    <a:lnTo>
                      <a:pt x="416560" y="15240"/>
                    </a:lnTo>
                    <a:lnTo>
                      <a:pt x="462280" y="66040"/>
                    </a:lnTo>
                    <a:lnTo>
                      <a:pt x="467360" y="162560"/>
                    </a:lnTo>
                    <a:lnTo>
                      <a:pt x="462280" y="335280"/>
                    </a:lnTo>
                    <a:lnTo>
                      <a:pt x="441960" y="497840"/>
                    </a:lnTo>
                    <a:lnTo>
                      <a:pt x="447040" y="721360"/>
                    </a:lnTo>
                    <a:lnTo>
                      <a:pt x="487680" y="736600"/>
                    </a:lnTo>
                    <a:lnTo>
                      <a:pt x="594360" y="685800"/>
                    </a:lnTo>
                    <a:lnTo>
                      <a:pt x="685800" y="706120"/>
                    </a:lnTo>
                    <a:lnTo>
                      <a:pt x="746760" y="767080"/>
                    </a:lnTo>
                    <a:lnTo>
                      <a:pt x="807720" y="863600"/>
                    </a:lnTo>
                    <a:lnTo>
                      <a:pt x="889000" y="868680"/>
                    </a:lnTo>
                    <a:lnTo>
                      <a:pt x="949960" y="883920"/>
                    </a:lnTo>
                    <a:lnTo>
                      <a:pt x="1021080" y="980440"/>
                    </a:lnTo>
                    <a:lnTo>
                      <a:pt x="1102360" y="980440"/>
                    </a:lnTo>
                    <a:lnTo>
                      <a:pt x="1183640" y="1066800"/>
                    </a:lnTo>
                    <a:lnTo>
                      <a:pt x="1198880" y="1168400"/>
                    </a:lnTo>
                    <a:lnTo>
                      <a:pt x="1112520" y="1442720"/>
                    </a:lnTo>
                    <a:lnTo>
                      <a:pt x="909320" y="1874520"/>
                    </a:lnTo>
                    <a:lnTo>
                      <a:pt x="848360" y="2133600"/>
                    </a:lnTo>
                    <a:lnTo>
                      <a:pt x="873760" y="2311400"/>
                    </a:lnTo>
                  </a:path>
                </a:pathLst>
              </a:custGeom>
              <a:solidFill>
                <a:srgbClr val="FFCC66"/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53" name="フリーフォーム 552"/>
              <p:cNvSpPr/>
              <p:nvPr/>
            </p:nvSpPr>
            <p:spPr bwMode="auto">
              <a:xfrm>
                <a:off x="4815840" y="2219960"/>
                <a:ext cx="147320" cy="127000"/>
              </a:xfrm>
              <a:custGeom>
                <a:avLst/>
                <a:gdLst>
                  <a:gd name="connsiteX0" fmla="*/ 10160 w 147320"/>
                  <a:gd name="connsiteY0" fmla="*/ 127000 h 127000"/>
                  <a:gd name="connsiteX1" fmla="*/ 66040 w 147320"/>
                  <a:gd name="connsiteY1" fmla="*/ 116840 h 127000"/>
                  <a:gd name="connsiteX2" fmla="*/ 132080 w 147320"/>
                  <a:gd name="connsiteY2" fmla="*/ 127000 h 127000"/>
                  <a:gd name="connsiteX3" fmla="*/ 147320 w 147320"/>
                  <a:gd name="connsiteY3" fmla="*/ 71120 h 127000"/>
                  <a:gd name="connsiteX4" fmla="*/ 127000 w 147320"/>
                  <a:gd name="connsiteY4" fmla="*/ 25400 h 127000"/>
                  <a:gd name="connsiteX5" fmla="*/ 101600 w 147320"/>
                  <a:gd name="connsiteY5" fmla="*/ 5080 h 127000"/>
                  <a:gd name="connsiteX6" fmla="*/ 76200 w 147320"/>
                  <a:gd name="connsiteY6" fmla="*/ 0 h 127000"/>
                  <a:gd name="connsiteX7" fmla="*/ 30480 w 147320"/>
                  <a:gd name="connsiteY7" fmla="*/ 15240 h 127000"/>
                  <a:gd name="connsiteX8" fmla="*/ 20320 w 147320"/>
                  <a:gd name="connsiteY8" fmla="*/ 30480 h 127000"/>
                  <a:gd name="connsiteX9" fmla="*/ 0 w 147320"/>
                  <a:gd name="connsiteY9" fmla="*/ 55880 h 127000"/>
                  <a:gd name="connsiteX10" fmla="*/ 10160 w 147320"/>
                  <a:gd name="connsiteY10" fmla="*/ 127000 h 127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7320" h="127000">
                    <a:moveTo>
                      <a:pt x="10160" y="127000"/>
                    </a:moveTo>
                    <a:lnTo>
                      <a:pt x="66040" y="116840"/>
                    </a:lnTo>
                    <a:lnTo>
                      <a:pt x="132080" y="127000"/>
                    </a:lnTo>
                    <a:lnTo>
                      <a:pt x="147320" y="71120"/>
                    </a:lnTo>
                    <a:lnTo>
                      <a:pt x="127000" y="25400"/>
                    </a:lnTo>
                    <a:lnTo>
                      <a:pt x="101600" y="5080"/>
                    </a:lnTo>
                    <a:lnTo>
                      <a:pt x="76200" y="0"/>
                    </a:lnTo>
                    <a:lnTo>
                      <a:pt x="30480" y="15240"/>
                    </a:lnTo>
                    <a:lnTo>
                      <a:pt x="20320" y="30480"/>
                    </a:lnTo>
                    <a:lnTo>
                      <a:pt x="0" y="55880"/>
                    </a:lnTo>
                    <a:lnTo>
                      <a:pt x="10160" y="12700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22" name="グループ化 21"/>
          <p:cNvGrpSpPr/>
          <p:nvPr/>
        </p:nvGrpSpPr>
        <p:grpSpPr>
          <a:xfrm>
            <a:off x="8064590" y="2786672"/>
            <a:ext cx="1151578" cy="1562497"/>
            <a:chOff x="8064590" y="2786672"/>
            <a:chExt cx="1151578" cy="1562497"/>
          </a:xfrm>
        </p:grpSpPr>
        <p:grpSp>
          <p:nvGrpSpPr>
            <p:cNvPr id="492" name="グループ化 491"/>
            <p:cNvGrpSpPr/>
            <p:nvPr/>
          </p:nvGrpSpPr>
          <p:grpSpPr>
            <a:xfrm>
              <a:off x="8064590" y="2786672"/>
              <a:ext cx="1151578" cy="1562497"/>
              <a:chOff x="2407920" y="1018032"/>
              <a:chExt cx="3463491" cy="4699374"/>
            </a:xfrm>
          </p:grpSpPr>
          <p:sp>
            <p:nvSpPr>
              <p:cNvPr id="493" name="フリーフォーム 492"/>
              <p:cNvSpPr/>
              <p:nvPr/>
            </p:nvSpPr>
            <p:spPr bwMode="auto">
              <a:xfrm>
                <a:off x="2415941" y="1039528"/>
                <a:ext cx="3455470" cy="4677878"/>
              </a:xfrm>
              <a:custGeom>
                <a:avLst/>
                <a:gdLst>
                  <a:gd name="connsiteX0" fmla="*/ 1212783 w 3455470"/>
                  <a:gd name="connsiteY0" fmla="*/ 4677878 h 4677878"/>
                  <a:gd name="connsiteX1" fmla="*/ 1212783 w 3455470"/>
                  <a:gd name="connsiteY1" fmla="*/ 3917483 h 4677878"/>
                  <a:gd name="connsiteX2" fmla="*/ 1164657 w 3455470"/>
                  <a:gd name="connsiteY2" fmla="*/ 3628725 h 4677878"/>
                  <a:gd name="connsiteX3" fmla="*/ 914400 w 3455470"/>
                  <a:gd name="connsiteY3" fmla="*/ 3118586 h 4677878"/>
                  <a:gd name="connsiteX4" fmla="*/ 616017 w 3455470"/>
                  <a:gd name="connsiteY4" fmla="*/ 2425567 h 4677878"/>
                  <a:gd name="connsiteX5" fmla="*/ 346510 w 3455470"/>
                  <a:gd name="connsiteY5" fmla="*/ 2030931 h 4677878"/>
                  <a:gd name="connsiteX6" fmla="*/ 202131 w 3455470"/>
                  <a:gd name="connsiteY6" fmla="*/ 1771049 h 4677878"/>
                  <a:gd name="connsiteX7" fmla="*/ 77002 w 3455470"/>
                  <a:gd name="connsiteY7" fmla="*/ 1645920 h 4677878"/>
                  <a:gd name="connsiteX8" fmla="*/ 0 w 3455470"/>
                  <a:gd name="connsiteY8" fmla="*/ 1568918 h 4677878"/>
                  <a:gd name="connsiteX9" fmla="*/ 28876 w 3455470"/>
                  <a:gd name="connsiteY9" fmla="*/ 1453415 h 4677878"/>
                  <a:gd name="connsiteX10" fmla="*/ 125128 w 3455470"/>
                  <a:gd name="connsiteY10" fmla="*/ 1386038 h 4677878"/>
                  <a:gd name="connsiteX11" fmla="*/ 394636 w 3455470"/>
                  <a:gd name="connsiteY11" fmla="*/ 1434165 h 4677878"/>
                  <a:gd name="connsiteX12" fmla="*/ 606392 w 3455470"/>
                  <a:gd name="connsiteY12" fmla="*/ 1559293 h 4677878"/>
                  <a:gd name="connsiteX13" fmla="*/ 837398 w 3455470"/>
                  <a:gd name="connsiteY13" fmla="*/ 1867301 h 4677878"/>
                  <a:gd name="connsiteX14" fmla="*/ 1068404 w 3455470"/>
                  <a:gd name="connsiteY14" fmla="*/ 1992430 h 4677878"/>
                  <a:gd name="connsiteX15" fmla="*/ 1193533 w 3455470"/>
                  <a:gd name="connsiteY15" fmla="*/ 1992430 h 4677878"/>
                  <a:gd name="connsiteX16" fmla="*/ 1443790 w 3455470"/>
                  <a:gd name="connsiteY16" fmla="*/ 1270535 h 4677878"/>
                  <a:gd name="connsiteX17" fmla="*/ 1588168 w 3455470"/>
                  <a:gd name="connsiteY17" fmla="*/ 385011 h 4677878"/>
                  <a:gd name="connsiteX18" fmla="*/ 1665171 w 3455470"/>
                  <a:gd name="connsiteY18" fmla="*/ 144379 h 4677878"/>
                  <a:gd name="connsiteX19" fmla="*/ 1780674 w 3455470"/>
                  <a:gd name="connsiteY19" fmla="*/ 19251 h 4677878"/>
                  <a:gd name="connsiteX20" fmla="*/ 1915427 w 3455470"/>
                  <a:gd name="connsiteY20" fmla="*/ 0 h 4677878"/>
                  <a:gd name="connsiteX21" fmla="*/ 2011680 w 3455470"/>
                  <a:gd name="connsiteY21" fmla="*/ 77003 h 4677878"/>
                  <a:gd name="connsiteX22" fmla="*/ 2040556 w 3455470"/>
                  <a:gd name="connsiteY22" fmla="*/ 327259 h 4677878"/>
                  <a:gd name="connsiteX23" fmla="*/ 1973179 w 3455470"/>
                  <a:gd name="connsiteY23" fmla="*/ 587141 h 4677878"/>
                  <a:gd name="connsiteX24" fmla="*/ 1963554 w 3455470"/>
                  <a:gd name="connsiteY24" fmla="*/ 1087655 h 4677878"/>
                  <a:gd name="connsiteX25" fmla="*/ 2059806 w 3455470"/>
                  <a:gd name="connsiteY25" fmla="*/ 808523 h 4677878"/>
                  <a:gd name="connsiteX26" fmla="*/ 2233061 w 3455470"/>
                  <a:gd name="connsiteY26" fmla="*/ 712270 h 4677878"/>
                  <a:gd name="connsiteX27" fmla="*/ 2387065 w 3455470"/>
                  <a:gd name="connsiteY27" fmla="*/ 731520 h 4677878"/>
                  <a:gd name="connsiteX28" fmla="*/ 2512194 w 3455470"/>
                  <a:gd name="connsiteY28" fmla="*/ 827773 h 4677878"/>
                  <a:gd name="connsiteX29" fmla="*/ 2569945 w 3455470"/>
                  <a:gd name="connsiteY29" fmla="*/ 1029904 h 4677878"/>
                  <a:gd name="connsiteX30" fmla="*/ 2695074 w 3455470"/>
                  <a:gd name="connsiteY30" fmla="*/ 904775 h 4677878"/>
                  <a:gd name="connsiteX31" fmla="*/ 2839453 w 3455470"/>
                  <a:gd name="connsiteY31" fmla="*/ 914400 h 4677878"/>
                  <a:gd name="connsiteX32" fmla="*/ 2945331 w 3455470"/>
                  <a:gd name="connsiteY32" fmla="*/ 981777 h 4677878"/>
                  <a:gd name="connsiteX33" fmla="*/ 3041583 w 3455470"/>
                  <a:gd name="connsiteY33" fmla="*/ 1366788 h 4677878"/>
                  <a:gd name="connsiteX34" fmla="*/ 3195587 w 3455470"/>
                  <a:gd name="connsiteY34" fmla="*/ 1309036 h 4677878"/>
                  <a:gd name="connsiteX35" fmla="*/ 3339966 w 3455470"/>
                  <a:gd name="connsiteY35" fmla="*/ 1347537 h 4677878"/>
                  <a:gd name="connsiteX36" fmla="*/ 3455470 w 3455470"/>
                  <a:gd name="connsiteY36" fmla="*/ 1617045 h 4677878"/>
                  <a:gd name="connsiteX37" fmla="*/ 3388093 w 3455470"/>
                  <a:gd name="connsiteY37" fmla="*/ 2194560 h 4677878"/>
                  <a:gd name="connsiteX38" fmla="*/ 3051208 w 3455470"/>
                  <a:gd name="connsiteY38" fmla="*/ 3108960 h 4677878"/>
                  <a:gd name="connsiteX39" fmla="*/ 2714324 w 3455470"/>
                  <a:gd name="connsiteY39" fmla="*/ 3792354 h 4677878"/>
                  <a:gd name="connsiteX40" fmla="*/ 2637322 w 3455470"/>
                  <a:gd name="connsiteY40" fmla="*/ 4167739 h 4677878"/>
                  <a:gd name="connsiteX41" fmla="*/ 2685448 w 3455470"/>
                  <a:gd name="connsiteY41" fmla="*/ 4668253 h 4677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3455470" h="4677878">
                    <a:moveTo>
                      <a:pt x="1212783" y="4677878"/>
                    </a:moveTo>
                    <a:lnTo>
                      <a:pt x="1212783" y="3917483"/>
                    </a:lnTo>
                    <a:lnTo>
                      <a:pt x="1164657" y="3628725"/>
                    </a:lnTo>
                    <a:lnTo>
                      <a:pt x="914400" y="3118586"/>
                    </a:lnTo>
                    <a:lnTo>
                      <a:pt x="616017" y="2425567"/>
                    </a:lnTo>
                    <a:lnTo>
                      <a:pt x="346510" y="2030931"/>
                    </a:lnTo>
                    <a:lnTo>
                      <a:pt x="202131" y="1771049"/>
                    </a:lnTo>
                    <a:lnTo>
                      <a:pt x="77002" y="1645920"/>
                    </a:lnTo>
                    <a:lnTo>
                      <a:pt x="0" y="1568918"/>
                    </a:lnTo>
                    <a:lnTo>
                      <a:pt x="28876" y="1453415"/>
                    </a:lnTo>
                    <a:lnTo>
                      <a:pt x="125128" y="1386038"/>
                    </a:lnTo>
                    <a:lnTo>
                      <a:pt x="394636" y="1434165"/>
                    </a:lnTo>
                    <a:lnTo>
                      <a:pt x="606392" y="1559293"/>
                    </a:lnTo>
                    <a:lnTo>
                      <a:pt x="837398" y="1867301"/>
                    </a:lnTo>
                    <a:lnTo>
                      <a:pt x="1068404" y="1992430"/>
                    </a:lnTo>
                    <a:lnTo>
                      <a:pt x="1193533" y="1992430"/>
                    </a:lnTo>
                    <a:lnTo>
                      <a:pt x="1443790" y="1270535"/>
                    </a:lnTo>
                    <a:lnTo>
                      <a:pt x="1588168" y="385011"/>
                    </a:lnTo>
                    <a:lnTo>
                      <a:pt x="1665171" y="144379"/>
                    </a:lnTo>
                    <a:lnTo>
                      <a:pt x="1780674" y="19251"/>
                    </a:lnTo>
                    <a:lnTo>
                      <a:pt x="1915427" y="0"/>
                    </a:lnTo>
                    <a:lnTo>
                      <a:pt x="2011680" y="77003"/>
                    </a:lnTo>
                    <a:lnTo>
                      <a:pt x="2040556" y="327259"/>
                    </a:lnTo>
                    <a:lnTo>
                      <a:pt x="1973179" y="587141"/>
                    </a:lnTo>
                    <a:lnTo>
                      <a:pt x="1963554" y="1087655"/>
                    </a:lnTo>
                    <a:lnTo>
                      <a:pt x="2059806" y="808523"/>
                    </a:lnTo>
                    <a:lnTo>
                      <a:pt x="2233061" y="712270"/>
                    </a:lnTo>
                    <a:lnTo>
                      <a:pt x="2387065" y="731520"/>
                    </a:lnTo>
                    <a:lnTo>
                      <a:pt x="2512194" y="827773"/>
                    </a:lnTo>
                    <a:lnTo>
                      <a:pt x="2569945" y="1029904"/>
                    </a:lnTo>
                    <a:lnTo>
                      <a:pt x="2695074" y="904775"/>
                    </a:lnTo>
                    <a:lnTo>
                      <a:pt x="2839453" y="914400"/>
                    </a:lnTo>
                    <a:lnTo>
                      <a:pt x="2945331" y="981777"/>
                    </a:lnTo>
                    <a:lnTo>
                      <a:pt x="3041583" y="1366788"/>
                    </a:lnTo>
                    <a:lnTo>
                      <a:pt x="3195587" y="1309036"/>
                    </a:lnTo>
                    <a:lnTo>
                      <a:pt x="3339966" y="1347537"/>
                    </a:lnTo>
                    <a:lnTo>
                      <a:pt x="3455470" y="1617045"/>
                    </a:lnTo>
                    <a:lnTo>
                      <a:pt x="3388093" y="2194560"/>
                    </a:lnTo>
                    <a:lnTo>
                      <a:pt x="3051208" y="3108960"/>
                    </a:lnTo>
                    <a:lnTo>
                      <a:pt x="2714324" y="3792354"/>
                    </a:lnTo>
                    <a:lnTo>
                      <a:pt x="2637322" y="4167739"/>
                    </a:lnTo>
                    <a:lnTo>
                      <a:pt x="2685448" y="4668253"/>
                    </a:lnTo>
                  </a:path>
                </a:pathLst>
              </a:custGeom>
              <a:solidFill>
                <a:srgbClr val="FFCC66"/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94" name="フリーフォーム 493"/>
              <p:cNvSpPr/>
              <p:nvPr/>
            </p:nvSpPr>
            <p:spPr bwMode="auto">
              <a:xfrm>
                <a:off x="2407920" y="2474976"/>
                <a:ext cx="274320" cy="335280"/>
              </a:xfrm>
              <a:custGeom>
                <a:avLst/>
                <a:gdLst>
                  <a:gd name="connsiteX0" fmla="*/ 201168 w 274320"/>
                  <a:gd name="connsiteY0" fmla="*/ 335280 h 335280"/>
                  <a:gd name="connsiteX1" fmla="*/ 256032 w 274320"/>
                  <a:gd name="connsiteY1" fmla="*/ 249936 h 335280"/>
                  <a:gd name="connsiteX2" fmla="*/ 274320 w 274320"/>
                  <a:gd name="connsiteY2" fmla="*/ 170688 h 335280"/>
                  <a:gd name="connsiteX3" fmla="*/ 170688 w 274320"/>
                  <a:gd name="connsiteY3" fmla="*/ 18288 h 335280"/>
                  <a:gd name="connsiteX4" fmla="*/ 103632 w 274320"/>
                  <a:gd name="connsiteY4" fmla="*/ 0 h 335280"/>
                  <a:gd name="connsiteX5" fmla="*/ 42672 w 274320"/>
                  <a:gd name="connsiteY5" fmla="*/ 12192 h 335280"/>
                  <a:gd name="connsiteX6" fmla="*/ 0 w 274320"/>
                  <a:gd name="connsiteY6" fmla="*/ 60960 h 335280"/>
                  <a:gd name="connsiteX7" fmla="*/ 12192 w 274320"/>
                  <a:gd name="connsiteY7" fmla="*/ 134112 h 335280"/>
                  <a:gd name="connsiteX8" fmla="*/ 85344 w 274320"/>
                  <a:gd name="connsiteY8" fmla="*/ 249936 h 335280"/>
                  <a:gd name="connsiteX9" fmla="*/ 201168 w 274320"/>
                  <a:gd name="connsiteY9" fmla="*/ 335280 h 335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4320" h="335280">
                    <a:moveTo>
                      <a:pt x="201168" y="335280"/>
                    </a:moveTo>
                    <a:lnTo>
                      <a:pt x="256032" y="249936"/>
                    </a:lnTo>
                    <a:lnTo>
                      <a:pt x="274320" y="170688"/>
                    </a:lnTo>
                    <a:lnTo>
                      <a:pt x="170688" y="18288"/>
                    </a:lnTo>
                    <a:lnTo>
                      <a:pt x="103632" y="0"/>
                    </a:lnTo>
                    <a:lnTo>
                      <a:pt x="42672" y="12192"/>
                    </a:lnTo>
                    <a:lnTo>
                      <a:pt x="0" y="60960"/>
                    </a:lnTo>
                    <a:lnTo>
                      <a:pt x="12192" y="134112"/>
                    </a:lnTo>
                    <a:lnTo>
                      <a:pt x="85344" y="249936"/>
                    </a:lnTo>
                    <a:lnTo>
                      <a:pt x="201168" y="33528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5" name="フリーフォーム 494"/>
              <p:cNvSpPr/>
              <p:nvPr/>
            </p:nvSpPr>
            <p:spPr bwMode="auto">
              <a:xfrm>
                <a:off x="4151376" y="1018032"/>
                <a:ext cx="274320" cy="286512"/>
              </a:xfrm>
              <a:custGeom>
                <a:avLst/>
                <a:gdLst>
                  <a:gd name="connsiteX0" fmla="*/ 54864 w 274320"/>
                  <a:gd name="connsiteY0" fmla="*/ 30480 h 286512"/>
                  <a:gd name="connsiteX1" fmla="*/ 0 w 274320"/>
                  <a:gd name="connsiteY1" fmla="*/ 207264 h 286512"/>
                  <a:gd name="connsiteX2" fmla="*/ 24384 w 274320"/>
                  <a:gd name="connsiteY2" fmla="*/ 256032 h 286512"/>
                  <a:gd name="connsiteX3" fmla="*/ 219456 w 274320"/>
                  <a:gd name="connsiteY3" fmla="*/ 286512 h 286512"/>
                  <a:gd name="connsiteX4" fmla="*/ 249936 w 274320"/>
                  <a:gd name="connsiteY4" fmla="*/ 249936 h 286512"/>
                  <a:gd name="connsiteX5" fmla="*/ 274320 w 274320"/>
                  <a:gd name="connsiteY5" fmla="*/ 79248 h 286512"/>
                  <a:gd name="connsiteX6" fmla="*/ 225552 w 274320"/>
                  <a:gd name="connsiteY6" fmla="*/ 12192 h 286512"/>
                  <a:gd name="connsiteX7" fmla="*/ 128016 w 274320"/>
                  <a:gd name="connsiteY7" fmla="*/ 0 h 286512"/>
                  <a:gd name="connsiteX8" fmla="*/ 54864 w 274320"/>
                  <a:gd name="connsiteY8" fmla="*/ 30480 h 286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4320" h="286512">
                    <a:moveTo>
                      <a:pt x="54864" y="30480"/>
                    </a:moveTo>
                    <a:lnTo>
                      <a:pt x="0" y="207264"/>
                    </a:lnTo>
                    <a:lnTo>
                      <a:pt x="24384" y="256032"/>
                    </a:lnTo>
                    <a:lnTo>
                      <a:pt x="219456" y="286512"/>
                    </a:lnTo>
                    <a:lnTo>
                      <a:pt x="249936" y="249936"/>
                    </a:lnTo>
                    <a:lnTo>
                      <a:pt x="274320" y="79248"/>
                    </a:lnTo>
                    <a:lnTo>
                      <a:pt x="225552" y="12192"/>
                    </a:lnTo>
                    <a:lnTo>
                      <a:pt x="128016" y="0"/>
                    </a:lnTo>
                    <a:lnTo>
                      <a:pt x="54864" y="3048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6" name="フリーフォーム 495"/>
              <p:cNvSpPr/>
              <p:nvPr/>
            </p:nvSpPr>
            <p:spPr bwMode="auto">
              <a:xfrm>
                <a:off x="4384040" y="1925320"/>
                <a:ext cx="132080" cy="467360"/>
              </a:xfrm>
              <a:custGeom>
                <a:avLst/>
                <a:gdLst>
                  <a:gd name="connsiteX0" fmla="*/ 132080 w 132080"/>
                  <a:gd name="connsiteY0" fmla="*/ 0 h 467360"/>
                  <a:gd name="connsiteX1" fmla="*/ 0 w 132080"/>
                  <a:gd name="connsiteY1" fmla="*/ 238760 h 467360"/>
                  <a:gd name="connsiteX2" fmla="*/ 15240 w 132080"/>
                  <a:gd name="connsiteY2" fmla="*/ 467360 h 467360"/>
                  <a:gd name="connsiteX3" fmla="*/ 45720 w 132080"/>
                  <a:gd name="connsiteY3" fmla="*/ 243840 h 467360"/>
                  <a:gd name="connsiteX4" fmla="*/ 132080 w 132080"/>
                  <a:gd name="connsiteY4" fmla="*/ 0 h 467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467360">
                    <a:moveTo>
                      <a:pt x="132080" y="0"/>
                    </a:moveTo>
                    <a:lnTo>
                      <a:pt x="0" y="238760"/>
                    </a:lnTo>
                    <a:lnTo>
                      <a:pt x="15240" y="467360"/>
                    </a:lnTo>
                    <a:lnTo>
                      <a:pt x="45720" y="24384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99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7" name="フリーフォーム 496"/>
              <p:cNvSpPr/>
              <p:nvPr/>
            </p:nvSpPr>
            <p:spPr bwMode="auto">
              <a:xfrm>
                <a:off x="4958080" y="2123440"/>
                <a:ext cx="71120" cy="375920"/>
              </a:xfrm>
              <a:custGeom>
                <a:avLst/>
                <a:gdLst>
                  <a:gd name="connsiteX0" fmla="*/ 25400 w 71120"/>
                  <a:gd name="connsiteY0" fmla="*/ 0 h 375920"/>
                  <a:gd name="connsiteX1" fmla="*/ 0 w 71120"/>
                  <a:gd name="connsiteY1" fmla="*/ 233680 h 375920"/>
                  <a:gd name="connsiteX2" fmla="*/ 71120 w 71120"/>
                  <a:gd name="connsiteY2" fmla="*/ 375920 h 375920"/>
                  <a:gd name="connsiteX3" fmla="*/ 45720 w 71120"/>
                  <a:gd name="connsiteY3" fmla="*/ 172720 h 375920"/>
                  <a:gd name="connsiteX4" fmla="*/ 25400 w 71120"/>
                  <a:gd name="connsiteY4" fmla="*/ 0 h 37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120" h="375920">
                    <a:moveTo>
                      <a:pt x="25400" y="0"/>
                    </a:moveTo>
                    <a:lnTo>
                      <a:pt x="0" y="233680"/>
                    </a:lnTo>
                    <a:lnTo>
                      <a:pt x="71120" y="375920"/>
                    </a:lnTo>
                    <a:lnTo>
                      <a:pt x="45720" y="172720"/>
                    </a:lnTo>
                    <a:lnTo>
                      <a:pt x="25400" y="0"/>
                    </a:lnTo>
                    <a:close/>
                  </a:path>
                </a:pathLst>
              </a:custGeom>
              <a:solidFill>
                <a:srgbClr val="FF99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8" name="フリーフォーム 497"/>
              <p:cNvSpPr/>
              <p:nvPr/>
            </p:nvSpPr>
            <p:spPr bwMode="auto">
              <a:xfrm>
                <a:off x="5445760" y="2468880"/>
                <a:ext cx="55880" cy="294640"/>
              </a:xfrm>
              <a:custGeom>
                <a:avLst/>
                <a:gdLst>
                  <a:gd name="connsiteX0" fmla="*/ 5080 w 55880"/>
                  <a:gd name="connsiteY0" fmla="*/ 0 h 294640"/>
                  <a:gd name="connsiteX1" fmla="*/ 0 w 55880"/>
                  <a:gd name="connsiteY1" fmla="*/ 203200 h 294640"/>
                  <a:gd name="connsiteX2" fmla="*/ 35560 w 55880"/>
                  <a:gd name="connsiteY2" fmla="*/ 294640 h 294640"/>
                  <a:gd name="connsiteX3" fmla="*/ 55880 w 55880"/>
                  <a:gd name="connsiteY3" fmla="*/ 162560 h 294640"/>
                  <a:gd name="connsiteX4" fmla="*/ 5080 w 55880"/>
                  <a:gd name="connsiteY4" fmla="*/ 0 h 294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880" h="294640">
                    <a:moveTo>
                      <a:pt x="5080" y="0"/>
                    </a:moveTo>
                    <a:lnTo>
                      <a:pt x="0" y="203200"/>
                    </a:lnTo>
                    <a:lnTo>
                      <a:pt x="35560" y="294640"/>
                    </a:lnTo>
                    <a:lnTo>
                      <a:pt x="55880" y="162560"/>
                    </a:lnTo>
                    <a:lnTo>
                      <a:pt x="5080" y="0"/>
                    </a:lnTo>
                    <a:close/>
                  </a:path>
                </a:pathLst>
              </a:custGeom>
              <a:solidFill>
                <a:srgbClr val="FF99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00" name="下矢印 499"/>
            <p:cNvSpPr/>
            <p:nvPr/>
          </p:nvSpPr>
          <p:spPr bwMode="auto">
            <a:xfrm rot="3600000">
              <a:off x="8400014" y="2868876"/>
              <a:ext cx="135719" cy="224150"/>
            </a:xfrm>
            <a:prstGeom prst="downArrow">
              <a:avLst>
                <a:gd name="adj1" fmla="val 50000"/>
                <a:gd name="adj2" fmla="val 8673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5" name="下矢印 554"/>
            <p:cNvSpPr/>
            <p:nvPr/>
          </p:nvSpPr>
          <p:spPr bwMode="auto">
            <a:xfrm rot="14400000">
              <a:off x="8173324" y="2999812"/>
              <a:ext cx="135719" cy="224150"/>
            </a:xfrm>
            <a:prstGeom prst="downArrow">
              <a:avLst>
                <a:gd name="adj1" fmla="val 50000"/>
                <a:gd name="adj2" fmla="val 8673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" name="グループ化 27"/>
          <p:cNvGrpSpPr/>
          <p:nvPr/>
        </p:nvGrpSpPr>
        <p:grpSpPr>
          <a:xfrm>
            <a:off x="4349838" y="4284094"/>
            <a:ext cx="1071154" cy="2037009"/>
            <a:chOff x="4349838" y="4284094"/>
            <a:chExt cx="1071154" cy="2037009"/>
          </a:xfrm>
        </p:grpSpPr>
        <p:grpSp>
          <p:nvGrpSpPr>
            <p:cNvPr id="564" name="グループ化 563"/>
            <p:cNvGrpSpPr/>
            <p:nvPr/>
          </p:nvGrpSpPr>
          <p:grpSpPr>
            <a:xfrm>
              <a:off x="4614897" y="4766979"/>
              <a:ext cx="806095" cy="1554124"/>
              <a:chOff x="4511040" y="2219960"/>
              <a:chExt cx="1198880" cy="2311400"/>
            </a:xfrm>
          </p:grpSpPr>
          <p:sp>
            <p:nvSpPr>
              <p:cNvPr id="565" name="フリーフォーム 564"/>
              <p:cNvSpPr/>
              <p:nvPr/>
            </p:nvSpPr>
            <p:spPr bwMode="auto">
              <a:xfrm>
                <a:off x="4511040" y="2219960"/>
                <a:ext cx="1198880" cy="2311400"/>
              </a:xfrm>
              <a:custGeom>
                <a:avLst/>
                <a:gdLst>
                  <a:gd name="connsiteX0" fmla="*/ 96520 w 1198880"/>
                  <a:gd name="connsiteY0" fmla="*/ 2301240 h 2326640"/>
                  <a:gd name="connsiteX1" fmla="*/ 91440 w 1198880"/>
                  <a:gd name="connsiteY1" fmla="*/ 1950720 h 2326640"/>
                  <a:gd name="connsiteX2" fmla="*/ 15240 w 1198880"/>
                  <a:gd name="connsiteY2" fmla="*/ 1457960 h 2326640"/>
                  <a:gd name="connsiteX3" fmla="*/ 0 w 1198880"/>
                  <a:gd name="connsiteY3" fmla="*/ 1285240 h 2326640"/>
                  <a:gd name="connsiteX4" fmla="*/ 55880 w 1198880"/>
                  <a:gd name="connsiteY4" fmla="*/ 1122680 h 2326640"/>
                  <a:gd name="connsiteX5" fmla="*/ 147320 w 1198880"/>
                  <a:gd name="connsiteY5" fmla="*/ 934720 h 2326640"/>
                  <a:gd name="connsiteX6" fmla="*/ 213360 w 1198880"/>
                  <a:gd name="connsiteY6" fmla="*/ 563880 h 2326640"/>
                  <a:gd name="connsiteX7" fmla="*/ 248920 w 1198880"/>
                  <a:gd name="connsiteY7" fmla="*/ 269240 h 2326640"/>
                  <a:gd name="connsiteX8" fmla="*/ 279400 w 1198880"/>
                  <a:gd name="connsiteY8" fmla="*/ 106680 h 2326640"/>
                  <a:gd name="connsiteX9" fmla="*/ 314960 w 1198880"/>
                  <a:gd name="connsiteY9" fmla="*/ 25400 h 2326640"/>
                  <a:gd name="connsiteX10" fmla="*/ 375920 w 1198880"/>
                  <a:gd name="connsiteY10" fmla="*/ 0 h 2326640"/>
                  <a:gd name="connsiteX11" fmla="*/ 416560 w 1198880"/>
                  <a:gd name="connsiteY11" fmla="*/ 15240 h 2326640"/>
                  <a:gd name="connsiteX12" fmla="*/ 462280 w 1198880"/>
                  <a:gd name="connsiteY12" fmla="*/ 66040 h 2326640"/>
                  <a:gd name="connsiteX13" fmla="*/ 467360 w 1198880"/>
                  <a:gd name="connsiteY13" fmla="*/ 162560 h 2326640"/>
                  <a:gd name="connsiteX14" fmla="*/ 462280 w 1198880"/>
                  <a:gd name="connsiteY14" fmla="*/ 335280 h 2326640"/>
                  <a:gd name="connsiteX15" fmla="*/ 441960 w 1198880"/>
                  <a:gd name="connsiteY15" fmla="*/ 497840 h 2326640"/>
                  <a:gd name="connsiteX16" fmla="*/ 447040 w 1198880"/>
                  <a:gd name="connsiteY16" fmla="*/ 721360 h 2326640"/>
                  <a:gd name="connsiteX17" fmla="*/ 487680 w 1198880"/>
                  <a:gd name="connsiteY17" fmla="*/ 736600 h 2326640"/>
                  <a:gd name="connsiteX18" fmla="*/ 594360 w 1198880"/>
                  <a:gd name="connsiteY18" fmla="*/ 685800 h 2326640"/>
                  <a:gd name="connsiteX19" fmla="*/ 685800 w 1198880"/>
                  <a:gd name="connsiteY19" fmla="*/ 706120 h 2326640"/>
                  <a:gd name="connsiteX20" fmla="*/ 746760 w 1198880"/>
                  <a:gd name="connsiteY20" fmla="*/ 767080 h 2326640"/>
                  <a:gd name="connsiteX21" fmla="*/ 807720 w 1198880"/>
                  <a:gd name="connsiteY21" fmla="*/ 863600 h 2326640"/>
                  <a:gd name="connsiteX22" fmla="*/ 889000 w 1198880"/>
                  <a:gd name="connsiteY22" fmla="*/ 868680 h 2326640"/>
                  <a:gd name="connsiteX23" fmla="*/ 949960 w 1198880"/>
                  <a:gd name="connsiteY23" fmla="*/ 883920 h 2326640"/>
                  <a:gd name="connsiteX24" fmla="*/ 1021080 w 1198880"/>
                  <a:gd name="connsiteY24" fmla="*/ 980440 h 2326640"/>
                  <a:gd name="connsiteX25" fmla="*/ 1102360 w 1198880"/>
                  <a:gd name="connsiteY25" fmla="*/ 980440 h 2326640"/>
                  <a:gd name="connsiteX26" fmla="*/ 1183640 w 1198880"/>
                  <a:gd name="connsiteY26" fmla="*/ 1066800 h 2326640"/>
                  <a:gd name="connsiteX27" fmla="*/ 1198880 w 1198880"/>
                  <a:gd name="connsiteY27" fmla="*/ 1168400 h 2326640"/>
                  <a:gd name="connsiteX28" fmla="*/ 1112520 w 1198880"/>
                  <a:gd name="connsiteY28" fmla="*/ 1442720 h 2326640"/>
                  <a:gd name="connsiteX29" fmla="*/ 909320 w 1198880"/>
                  <a:gd name="connsiteY29" fmla="*/ 1874520 h 2326640"/>
                  <a:gd name="connsiteX30" fmla="*/ 848360 w 1198880"/>
                  <a:gd name="connsiteY30" fmla="*/ 2133600 h 2326640"/>
                  <a:gd name="connsiteX31" fmla="*/ 873760 w 1198880"/>
                  <a:gd name="connsiteY31" fmla="*/ 2326640 h 2326640"/>
                  <a:gd name="connsiteX32" fmla="*/ 873760 w 1198880"/>
                  <a:gd name="connsiteY32" fmla="*/ 2311400 h 2326640"/>
                  <a:gd name="connsiteX0" fmla="*/ 96520 w 1198880"/>
                  <a:gd name="connsiteY0" fmla="*/ 2301240 h 2311400"/>
                  <a:gd name="connsiteX1" fmla="*/ 91440 w 1198880"/>
                  <a:gd name="connsiteY1" fmla="*/ 1950720 h 2311400"/>
                  <a:gd name="connsiteX2" fmla="*/ 15240 w 1198880"/>
                  <a:gd name="connsiteY2" fmla="*/ 1457960 h 2311400"/>
                  <a:gd name="connsiteX3" fmla="*/ 0 w 1198880"/>
                  <a:gd name="connsiteY3" fmla="*/ 1285240 h 2311400"/>
                  <a:gd name="connsiteX4" fmla="*/ 55880 w 1198880"/>
                  <a:gd name="connsiteY4" fmla="*/ 1122680 h 2311400"/>
                  <a:gd name="connsiteX5" fmla="*/ 147320 w 1198880"/>
                  <a:gd name="connsiteY5" fmla="*/ 934720 h 2311400"/>
                  <a:gd name="connsiteX6" fmla="*/ 213360 w 1198880"/>
                  <a:gd name="connsiteY6" fmla="*/ 563880 h 2311400"/>
                  <a:gd name="connsiteX7" fmla="*/ 248920 w 1198880"/>
                  <a:gd name="connsiteY7" fmla="*/ 269240 h 2311400"/>
                  <a:gd name="connsiteX8" fmla="*/ 279400 w 1198880"/>
                  <a:gd name="connsiteY8" fmla="*/ 106680 h 2311400"/>
                  <a:gd name="connsiteX9" fmla="*/ 314960 w 1198880"/>
                  <a:gd name="connsiteY9" fmla="*/ 25400 h 2311400"/>
                  <a:gd name="connsiteX10" fmla="*/ 375920 w 1198880"/>
                  <a:gd name="connsiteY10" fmla="*/ 0 h 2311400"/>
                  <a:gd name="connsiteX11" fmla="*/ 416560 w 1198880"/>
                  <a:gd name="connsiteY11" fmla="*/ 15240 h 2311400"/>
                  <a:gd name="connsiteX12" fmla="*/ 462280 w 1198880"/>
                  <a:gd name="connsiteY12" fmla="*/ 66040 h 2311400"/>
                  <a:gd name="connsiteX13" fmla="*/ 467360 w 1198880"/>
                  <a:gd name="connsiteY13" fmla="*/ 162560 h 2311400"/>
                  <a:gd name="connsiteX14" fmla="*/ 462280 w 1198880"/>
                  <a:gd name="connsiteY14" fmla="*/ 335280 h 2311400"/>
                  <a:gd name="connsiteX15" fmla="*/ 441960 w 1198880"/>
                  <a:gd name="connsiteY15" fmla="*/ 497840 h 2311400"/>
                  <a:gd name="connsiteX16" fmla="*/ 447040 w 1198880"/>
                  <a:gd name="connsiteY16" fmla="*/ 721360 h 2311400"/>
                  <a:gd name="connsiteX17" fmla="*/ 487680 w 1198880"/>
                  <a:gd name="connsiteY17" fmla="*/ 736600 h 2311400"/>
                  <a:gd name="connsiteX18" fmla="*/ 594360 w 1198880"/>
                  <a:gd name="connsiteY18" fmla="*/ 685800 h 2311400"/>
                  <a:gd name="connsiteX19" fmla="*/ 685800 w 1198880"/>
                  <a:gd name="connsiteY19" fmla="*/ 706120 h 2311400"/>
                  <a:gd name="connsiteX20" fmla="*/ 746760 w 1198880"/>
                  <a:gd name="connsiteY20" fmla="*/ 767080 h 2311400"/>
                  <a:gd name="connsiteX21" fmla="*/ 807720 w 1198880"/>
                  <a:gd name="connsiteY21" fmla="*/ 863600 h 2311400"/>
                  <a:gd name="connsiteX22" fmla="*/ 889000 w 1198880"/>
                  <a:gd name="connsiteY22" fmla="*/ 868680 h 2311400"/>
                  <a:gd name="connsiteX23" fmla="*/ 949960 w 1198880"/>
                  <a:gd name="connsiteY23" fmla="*/ 883920 h 2311400"/>
                  <a:gd name="connsiteX24" fmla="*/ 1021080 w 1198880"/>
                  <a:gd name="connsiteY24" fmla="*/ 980440 h 2311400"/>
                  <a:gd name="connsiteX25" fmla="*/ 1102360 w 1198880"/>
                  <a:gd name="connsiteY25" fmla="*/ 980440 h 2311400"/>
                  <a:gd name="connsiteX26" fmla="*/ 1183640 w 1198880"/>
                  <a:gd name="connsiteY26" fmla="*/ 1066800 h 2311400"/>
                  <a:gd name="connsiteX27" fmla="*/ 1198880 w 1198880"/>
                  <a:gd name="connsiteY27" fmla="*/ 1168400 h 2311400"/>
                  <a:gd name="connsiteX28" fmla="*/ 1112520 w 1198880"/>
                  <a:gd name="connsiteY28" fmla="*/ 1442720 h 2311400"/>
                  <a:gd name="connsiteX29" fmla="*/ 909320 w 1198880"/>
                  <a:gd name="connsiteY29" fmla="*/ 1874520 h 2311400"/>
                  <a:gd name="connsiteX30" fmla="*/ 848360 w 1198880"/>
                  <a:gd name="connsiteY30" fmla="*/ 2133600 h 2311400"/>
                  <a:gd name="connsiteX31" fmla="*/ 873760 w 1198880"/>
                  <a:gd name="connsiteY31" fmla="*/ 2311400 h 231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198880" h="2311400">
                    <a:moveTo>
                      <a:pt x="96520" y="2301240"/>
                    </a:moveTo>
                    <a:cubicBezTo>
                      <a:pt x="94827" y="2184400"/>
                      <a:pt x="93133" y="2067560"/>
                      <a:pt x="91440" y="1950720"/>
                    </a:cubicBezTo>
                    <a:lnTo>
                      <a:pt x="15240" y="1457960"/>
                    </a:lnTo>
                    <a:lnTo>
                      <a:pt x="0" y="1285240"/>
                    </a:lnTo>
                    <a:lnTo>
                      <a:pt x="55880" y="1122680"/>
                    </a:lnTo>
                    <a:lnTo>
                      <a:pt x="147320" y="934720"/>
                    </a:lnTo>
                    <a:lnTo>
                      <a:pt x="213360" y="563880"/>
                    </a:lnTo>
                    <a:lnTo>
                      <a:pt x="248920" y="269240"/>
                    </a:lnTo>
                    <a:lnTo>
                      <a:pt x="279400" y="106680"/>
                    </a:lnTo>
                    <a:lnTo>
                      <a:pt x="314960" y="25400"/>
                    </a:lnTo>
                    <a:lnTo>
                      <a:pt x="375920" y="0"/>
                    </a:lnTo>
                    <a:lnTo>
                      <a:pt x="416560" y="15240"/>
                    </a:lnTo>
                    <a:lnTo>
                      <a:pt x="462280" y="66040"/>
                    </a:lnTo>
                    <a:lnTo>
                      <a:pt x="467360" y="162560"/>
                    </a:lnTo>
                    <a:lnTo>
                      <a:pt x="462280" y="335280"/>
                    </a:lnTo>
                    <a:lnTo>
                      <a:pt x="441960" y="497840"/>
                    </a:lnTo>
                    <a:lnTo>
                      <a:pt x="447040" y="721360"/>
                    </a:lnTo>
                    <a:lnTo>
                      <a:pt x="487680" y="736600"/>
                    </a:lnTo>
                    <a:lnTo>
                      <a:pt x="594360" y="685800"/>
                    </a:lnTo>
                    <a:lnTo>
                      <a:pt x="685800" y="706120"/>
                    </a:lnTo>
                    <a:lnTo>
                      <a:pt x="746760" y="767080"/>
                    </a:lnTo>
                    <a:lnTo>
                      <a:pt x="807720" y="863600"/>
                    </a:lnTo>
                    <a:lnTo>
                      <a:pt x="889000" y="868680"/>
                    </a:lnTo>
                    <a:lnTo>
                      <a:pt x="949960" y="883920"/>
                    </a:lnTo>
                    <a:lnTo>
                      <a:pt x="1021080" y="980440"/>
                    </a:lnTo>
                    <a:lnTo>
                      <a:pt x="1102360" y="980440"/>
                    </a:lnTo>
                    <a:lnTo>
                      <a:pt x="1183640" y="1066800"/>
                    </a:lnTo>
                    <a:lnTo>
                      <a:pt x="1198880" y="1168400"/>
                    </a:lnTo>
                    <a:lnTo>
                      <a:pt x="1112520" y="1442720"/>
                    </a:lnTo>
                    <a:lnTo>
                      <a:pt x="909320" y="1874520"/>
                    </a:lnTo>
                    <a:lnTo>
                      <a:pt x="848360" y="2133600"/>
                    </a:lnTo>
                    <a:lnTo>
                      <a:pt x="873760" y="2311400"/>
                    </a:lnTo>
                  </a:path>
                </a:pathLst>
              </a:custGeom>
              <a:solidFill>
                <a:srgbClr val="FFCC66"/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6" name="フリーフォーム 565"/>
              <p:cNvSpPr/>
              <p:nvPr/>
            </p:nvSpPr>
            <p:spPr bwMode="auto">
              <a:xfrm>
                <a:off x="4815840" y="2219960"/>
                <a:ext cx="147320" cy="127000"/>
              </a:xfrm>
              <a:custGeom>
                <a:avLst/>
                <a:gdLst>
                  <a:gd name="connsiteX0" fmla="*/ 10160 w 147320"/>
                  <a:gd name="connsiteY0" fmla="*/ 127000 h 127000"/>
                  <a:gd name="connsiteX1" fmla="*/ 66040 w 147320"/>
                  <a:gd name="connsiteY1" fmla="*/ 116840 h 127000"/>
                  <a:gd name="connsiteX2" fmla="*/ 132080 w 147320"/>
                  <a:gd name="connsiteY2" fmla="*/ 127000 h 127000"/>
                  <a:gd name="connsiteX3" fmla="*/ 147320 w 147320"/>
                  <a:gd name="connsiteY3" fmla="*/ 71120 h 127000"/>
                  <a:gd name="connsiteX4" fmla="*/ 127000 w 147320"/>
                  <a:gd name="connsiteY4" fmla="*/ 25400 h 127000"/>
                  <a:gd name="connsiteX5" fmla="*/ 101600 w 147320"/>
                  <a:gd name="connsiteY5" fmla="*/ 5080 h 127000"/>
                  <a:gd name="connsiteX6" fmla="*/ 76200 w 147320"/>
                  <a:gd name="connsiteY6" fmla="*/ 0 h 127000"/>
                  <a:gd name="connsiteX7" fmla="*/ 30480 w 147320"/>
                  <a:gd name="connsiteY7" fmla="*/ 15240 h 127000"/>
                  <a:gd name="connsiteX8" fmla="*/ 20320 w 147320"/>
                  <a:gd name="connsiteY8" fmla="*/ 30480 h 127000"/>
                  <a:gd name="connsiteX9" fmla="*/ 0 w 147320"/>
                  <a:gd name="connsiteY9" fmla="*/ 55880 h 127000"/>
                  <a:gd name="connsiteX10" fmla="*/ 10160 w 147320"/>
                  <a:gd name="connsiteY10" fmla="*/ 127000 h 127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7320" h="127000">
                    <a:moveTo>
                      <a:pt x="10160" y="127000"/>
                    </a:moveTo>
                    <a:lnTo>
                      <a:pt x="66040" y="116840"/>
                    </a:lnTo>
                    <a:lnTo>
                      <a:pt x="132080" y="127000"/>
                    </a:lnTo>
                    <a:lnTo>
                      <a:pt x="147320" y="71120"/>
                    </a:lnTo>
                    <a:lnTo>
                      <a:pt x="127000" y="25400"/>
                    </a:lnTo>
                    <a:lnTo>
                      <a:pt x="101600" y="5080"/>
                    </a:lnTo>
                    <a:lnTo>
                      <a:pt x="76200" y="0"/>
                    </a:lnTo>
                    <a:lnTo>
                      <a:pt x="30480" y="15240"/>
                    </a:lnTo>
                    <a:lnTo>
                      <a:pt x="20320" y="30480"/>
                    </a:lnTo>
                    <a:lnTo>
                      <a:pt x="0" y="55880"/>
                    </a:lnTo>
                    <a:lnTo>
                      <a:pt x="10160" y="12700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7" name="環状矢印 16"/>
            <p:cNvSpPr/>
            <p:nvPr/>
          </p:nvSpPr>
          <p:spPr bwMode="auto">
            <a:xfrm>
              <a:off x="4349838" y="4284094"/>
              <a:ext cx="1065075" cy="1065075"/>
            </a:xfrm>
            <a:prstGeom prst="circularArrow">
              <a:avLst>
                <a:gd name="adj1" fmla="val 6853"/>
                <a:gd name="adj2" fmla="val 1533509"/>
                <a:gd name="adj3" fmla="val 2306061"/>
                <a:gd name="adj4" fmla="val 7182431"/>
                <a:gd name="adj5" fmla="val 15586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2395868" y="2680986"/>
            <a:ext cx="1103964" cy="1716800"/>
            <a:chOff x="2395868" y="2680986"/>
            <a:chExt cx="1103964" cy="1716800"/>
          </a:xfrm>
        </p:grpSpPr>
        <p:sp>
          <p:nvSpPr>
            <p:cNvPr id="568" name="星 12 567"/>
            <p:cNvSpPr/>
            <p:nvPr/>
          </p:nvSpPr>
          <p:spPr bwMode="auto">
            <a:xfrm>
              <a:off x="2668900" y="2680986"/>
              <a:ext cx="347096" cy="347094"/>
            </a:xfrm>
            <a:prstGeom prst="star12">
              <a:avLst/>
            </a:prstGeom>
            <a:solidFill>
              <a:srgbClr val="FF0000"/>
            </a:solidFill>
            <a:ln w="9525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1" name="フリーフォーム 570"/>
            <p:cNvSpPr/>
            <p:nvPr/>
          </p:nvSpPr>
          <p:spPr bwMode="auto">
            <a:xfrm>
              <a:off x="2395868" y="2786672"/>
              <a:ext cx="1103964" cy="1611114"/>
            </a:xfrm>
            <a:custGeom>
              <a:avLst/>
              <a:gdLst>
                <a:gd name="connsiteX0" fmla="*/ 566928 w 2401824"/>
                <a:gd name="connsiteY0" fmla="*/ 3505200 h 3505200"/>
                <a:gd name="connsiteX1" fmla="*/ 640080 w 2401824"/>
                <a:gd name="connsiteY1" fmla="*/ 3102864 h 3505200"/>
                <a:gd name="connsiteX2" fmla="*/ 621792 w 2401824"/>
                <a:gd name="connsiteY2" fmla="*/ 2889504 h 3505200"/>
                <a:gd name="connsiteX3" fmla="*/ 377952 w 2401824"/>
                <a:gd name="connsiteY3" fmla="*/ 2456688 h 3505200"/>
                <a:gd name="connsiteX4" fmla="*/ 164592 w 2401824"/>
                <a:gd name="connsiteY4" fmla="*/ 1981200 h 3505200"/>
                <a:gd name="connsiteX5" fmla="*/ 97536 w 2401824"/>
                <a:gd name="connsiteY5" fmla="*/ 1542288 h 3505200"/>
                <a:gd name="connsiteX6" fmla="*/ 0 w 2401824"/>
                <a:gd name="connsiteY6" fmla="*/ 1225296 h 3505200"/>
                <a:gd name="connsiteX7" fmla="*/ 24384 w 2401824"/>
                <a:gd name="connsiteY7" fmla="*/ 1121664 h 3505200"/>
                <a:gd name="connsiteX8" fmla="*/ 188976 w 2401824"/>
                <a:gd name="connsiteY8" fmla="*/ 914400 h 3505200"/>
                <a:gd name="connsiteX9" fmla="*/ 280416 w 2401824"/>
                <a:gd name="connsiteY9" fmla="*/ 694944 h 3505200"/>
                <a:gd name="connsiteX10" fmla="*/ 341376 w 2401824"/>
                <a:gd name="connsiteY10" fmla="*/ 658368 h 3505200"/>
                <a:gd name="connsiteX11" fmla="*/ 414528 w 2401824"/>
                <a:gd name="connsiteY11" fmla="*/ 676656 h 3505200"/>
                <a:gd name="connsiteX12" fmla="*/ 487680 w 2401824"/>
                <a:gd name="connsiteY12" fmla="*/ 804672 h 3505200"/>
                <a:gd name="connsiteX13" fmla="*/ 493776 w 2401824"/>
                <a:gd name="connsiteY13" fmla="*/ 1042416 h 3505200"/>
                <a:gd name="connsiteX14" fmla="*/ 463296 w 2401824"/>
                <a:gd name="connsiteY14" fmla="*/ 1213104 h 3505200"/>
                <a:gd name="connsiteX15" fmla="*/ 451104 w 2401824"/>
                <a:gd name="connsiteY15" fmla="*/ 1267968 h 3505200"/>
                <a:gd name="connsiteX16" fmla="*/ 530352 w 2401824"/>
                <a:gd name="connsiteY16" fmla="*/ 1499616 h 3505200"/>
                <a:gd name="connsiteX17" fmla="*/ 664464 w 2401824"/>
                <a:gd name="connsiteY17" fmla="*/ 932688 h 3505200"/>
                <a:gd name="connsiteX18" fmla="*/ 701040 w 2401824"/>
                <a:gd name="connsiteY18" fmla="*/ 341376 h 3505200"/>
                <a:gd name="connsiteX19" fmla="*/ 768096 w 2401824"/>
                <a:gd name="connsiteY19" fmla="*/ 140208 h 3505200"/>
                <a:gd name="connsiteX20" fmla="*/ 847344 w 2401824"/>
                <a:gd name="connsiteY20" fmla="*/ 30480 h 3505200"/>
                <a:gd name="connsiteX21" fmla="*/ 957072 w 2401824"/>
                <a:gd name="connsiteY21" fmla="*/ 0 h 3505200"/>
                <a:gd name="connsiteX22" fmla="*/ 1078992 w 2401824"/>
                <a:gd name="connsiteY22" fmla="*/ 24384 h 3505200"/>
                <a:gd name="connsiteX23" fmla="*/ 1170432 w 2401824"/>
                <a:gd name="connsiteY23" fmla="*/ 121920 h 3505200"/>
                <a:gd name="connsiteX24" fmla="*/ 1170432 w 2401824"/>
                <a:gd name="connsiteY24" fmla="*/ 201168 h 3505200"/>
                <a:gd name="connsiteX25" fmla="*/ 1133856 w 2401824"/>
                <a:gd name="connsiteY25" fmla="*/ 347472 h 3505200"/>
                <a:gd name="connsiteX26" fmla="*/ 1121664 w 2401824"/>
                <a:gd name="connsiteY26" fmla="*/ 890016 h 3505200"/>
                <a:gd name="connsiteX27" fmla="*/ 1170432 w 2401824"/>
                <a:gd name="connsiteY27" fmla="*/ 762000 h 3505200"/>
                <a:gd name="connsiteX28" fmla="*/ 1328928 w 2401824"/>
                <a:gd name="connsiteY28" fmla="*/ 682752 h 3505200"/>
                <a:gd name="connsiteX29" fmla="*/ 1450848 w 2401824"/>
                <a:gd name="connsiteY29" fmla="*/ 707136 h 3505200"/>
                <a:gd name="connsiteX30" fmla="*/ 1566672 w 2401824"/>
                <a:gd name="connsiteY30" fmla="*/ 890016 h 3505200"/>
                <a:gd name="connsiteX31" fmla="*/ 1700784 w 2401824"/>
                <a:gd name="connsiteY31" fmla="*/ 914400 h 3505200"/>
                <a:gd name="connsiteX32" fmla="*/ 1908048 w 2401824"/>
                <a:gd name="connsiteY32" fmla="*/ 1054608 h 3505200"/>
                <a:gd name="connsiteX33" fmla="*/ 1987296 w 2401824"/>
                <a:gd name="connsiteY33" fmla="*/ 1243584 h 3505200"/>
                <a:gd name="connsiteX34" fmla="*/ 2133600 w 2401824"/>
                <a:gd name="connsiteY34" fmla="*/ 1310640 h 3505200"/>
                <a:gd name="connsiteX35" fmla="*/ 2298192 w 2401824"/>
                <a:gd name="connsiteY35" fmla="*/ 1456944 h 3505200"/>
                <a:gd name="connsiteX36" fmla="*/ 2401824 w 2401824"/>
                <a:gd name="connsiteY36" fmla="*/ 1725168 h 3505200"/>
                <a:gd name="connsiteX37" fmla="*/ 2365248 w 2401824"/>
                <a:gd name="connsiteY37" fmla="*/ 2042160 h 3505200"/>
                <a:gd name="connsiteX38" fmla="*/ 2206752 w 2401824"/>
                <a:gd name="connsiteY38" fmla="*/ 2493264 h 3505200"/>
                <a:gd name="connsiteX39" fmla="*/ 1901952 w 2401824"/>
                <a:gd name="connsiteY39" fmla="*/ 3115056 h 3505200"/>
                <a:gd name="connsiteX40" fmla="*/ 1822704 w 2401824"/>
                <a:gd name="connsiteY40" fmla="*/ 3505200 h 350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401824" h="3505200">
                  <a:moveTo>
                    <a:pt x="566928" y="3505200"/>
                  </a:moveTo>
                  <a:lnTo>
                    <a:pt x="640080" y="3102864"/>
                  </a:lnTo>
                  <a:lnTo>
                    <a:pt x="621792" y="2889504"/>
                  </a:lnTo>
                  <a:lnTo>
                    <a:pt x="377952" y="2456688"/>
                  </a:lnTo>
                  <a:lnTo>
                    <a:pt x="164592" y="1981200"/>
                  </a:lnTo>
                  <a:lnTo>
                    <a:pt x="97536" y="1542288"/>
                  </a:lnTo>
                  <a:lnTo>
                    <a:pt x="0" y="1225296"/>
                  </a:lnTo>
                  <a:lnTo>
                    <a:pt x="24384" y="1121664"/>
                  </a:lnTo>
                  <a:lnTo>
                    <a:pt x="188976" y="914400"/>
                  </a:lnTo>
                  <a:lnTo>
                    <a:pt x="280416" y="694944"/>
                  </a:lnTo>
                  <a:lnTo>
                    <a:pt x="341376" y="658368"/>
                  </a:lnTo>
                  <a:lnTo>
                    <a:pt x="414528" y="676656"/>
                  </a:lnTo>
                  <a:lnTo>
                    <a:pt x="487680" y="804672"/>
                  </a:lnTo>
                  <a:lnTo>
                    <a:pt x="493776" y="1042416"/>
                  </a:lnTo>
                  <a:lnTo>
                    <a:pt x="463296" y="1213104"/>
                  </a:lnTo>
                  <a:lnTo>
                    <a:pt x="451104" y="1267968"/>
                  </a:lnTo>
                  <a:lnTo>
                    <a:pt x="530352" y="1499616"/>
                  </a:lnTo>
                  <a:lnTo>
                    <a:pt x="664464" y="932688"/>
                  </a:lnTo>
                  <a:lnTo>
                    <a:pt x="701040" y="341376"/>
                  </a:lnTo>
                  <a:lnTo>
                    <a:pt x="768096" y="140208"/>
                  </a:lnTo>
                  <a:lnTo>
                    <a:pt x="847344" y="30480"/>
                  </a:lnTo>
                  <a:lnTo>
                    <a:pt x="957072" y="0"/>
                  </a:lnTo>
                  <a:lnTo>
                    <a:pt x="1078992" y="24384"/>
                  </a:lnTo>
                  <a:lnTo>
                    <a:pt x="1170432" y="121920"/>
                  </a:lnTo>
                  <a:lnTo>
                    <a:pt x="1170432" y="201168"/>
                  </a:lnTo>
                  <a:lnTo>
                    <a:pt x="1133856" y="347472"/>
                  </a:lnTo>
                  <a:lnTo>
                    <a:pt x="1121664" y="890016"/>
                  </a:lnTo>
                  <a:lnTo>
                    <a:pt x="1170432" y="762000"/>
                  </a:lnTo>
                  <a:lnTo>
                    <a:pt x="1328928" y="682752"/>
                  </a:lnTo>
                  <a:lnTo>
                    <a:pt x="1450848" y="707136"/>
                  </a:lnTo>
                  <a:lnTo>
                    <a:pt x="1566672" y="890016"/>
                  </a:lnTo>
                  <a:lnTo>
                    <a:pt x="1700784" y="914400"/>
                  </a:lnTo>
                  <a:lnTo>
                    <a:pt x="1908048" y="1054608"/>
                  </a:lnTo>
                  <a:lnTo>
                    <a:pt x="1987296" y="1243584"/>
                  </a:lnTo>
                  <a:lnTo>
                    <a:pt x="2133600" y="1310640"/>
                  </a:lnTo>
                  <a:lnTo>
                    <a:pt x="2298192" y="1456944"/>
                  </a:lnTo>
                  <a:lnTo>
                    <a:pt x="2401824" y="1725168"/>
                  </a:lnTo>
                  <a:lnTo>
                    <a:pt x="2365248" y="2042160"/>
                  </a:lnTo>
                  <a:lnTo>
                    <a:pt x="2206752" y="2493264"/>
                  </a:lnTo>
                  <a:lnTo>
                    <a:pt x="1901952" y="3115056"/>
                  </a:lnTo>
                  <a:lnTo>
                    <a:pt x="1822704" y="3505200"/>
                  </a:lnTo>
                </a:path>
              </a:pathLst>
            </a:custGeom>
            <a:solidFill>
              <a:srgbClr val="FFCC66"/>
            </a:solidFill>
            <a:ln w="12700">
              <a:solidFill>
                <a:srgbClr val="FF9900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4" name="グループ化 23"/>
          <p:cNvGrpSpPr/>
          <p:nvPr/>
        </p:nvGrpSpPr>
        <p:grpSpPr>
          <a:xfrm>
            <a:off x="4276350" y="2613125"/>
            <a:ext cx="1194522" cy="1784661"/>
            <a:chOff x="4276350" y="2613125"/>
            <a:chExt cx="1194522" cy="1784661"/>
          </a:xfrm>
        </p:grpSpPr>
        <p:sp>
          <p:nvSpPr>
            <p:cNvPr id="569" name="星 12 568"/>
            <p:cNvSpPr/>
            <p:nvPr/>
          </p:nvSpPr>
          <p:spPr bwMode="auto">
            <a:xfrm>
              <a:off x="4643442" y="2680986"/>
              <a:ext cx="347096" cy="347094"/>
            </a:xfrm>
            <a:prstGeom prst="star12">
              <a:avLst/>
            </a:prstGeom>
            <a:solidFill>
              <a:srgbClr val="FF0000"/>
            </a:solidFill>
            <a:ln w="9525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0" name="星 12 569"/>
            <p:cNvSpPr/>
            <p:nvPr/>
          </p:nvSpPr>
          <p:spPr bwMode="auto">
            <a:xfrm>
              <a:off x="4276350" y="2613125"/>
              <a:ext cx="347096" cy="347094"/>
            </a:xfrm>
            <a:prstGeom prst="star12">
              <a:avLst/>
            </a:prstGeom>
            <a:solidFill>
              <a:srgbClr val="FF0000"/>
            </a:solidFill>
            <a:ln w="9525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2" name="フリーフォーム 571"/>
            <p:cNvSpPr/>
            <p:nvPr/>
          </p:nvSpPr>
          <p:spPr bwMode="auto">
            <a:xfrm>
              <a:off x="4366908" y="2786672"/>
              <a:ext cx="1103964" cy="1611114"/>
            </a:xfrm>
            <a:custGeom>
              <a:avLst/>
              <a:gdLst>
                <a:gd name="connsiteX0" fmla="*/ 566928 w 2401824"/>
                <a:gd name="connsiteY0" fmla="*/ 3505200 h 3505200"/>
                <a:gd name="connsiteX1" fmla="*/ 640080 w 2401824"/>
                <a:gd name="connsiteY1" fmla="*/ 3102864 h 3505200"/>
                <a:gd name="connsiteX2" fmla="*/ 621792 w 2401824"/>
                <a:gd name="connsiteY2" fmla="*/ 2889504 h 3505200"/>
                <a:gd name="connsiteX3" fmla="*/ 377952 w 2401824"/>
                <a:gd name="connsiteY3" fmla="*/ 2456688 h 3505200"/>
                <a:gd name="connsiteX4" fmla="*/ 164592 w 2401824"/>
                <a:gd name="connsiteY4" fmla="*/ 1981200 h 3505200"/>
                <a:gd name="connsiteX5" fmla="*/ 97536 w 2401824"/>
                <a:gd name="connsiteY5" fmla="*/ 1542288 h 3505200"/>
                <a:gd name="connsiteX6" fmla="*/ 0 w 2401824"/>
                <a:gd name="connsiteY6" fmla="*/ 1225296 h 3505200"/>
                <a:gd name="connsiteX7" fmla="*/ 24384 w 2401824"/>
                <a:gd name="connsiteY7" fmla="*/ 1121664 h 3505200"/>
                <a:gd name="connsiteX8" fmla="*/ 188976 w 2401824"/>
                <a:gd name="connsiteY8" fmla="*/ 914400 h 3505200"/>
                <a:gd name="connsiteX9" fmla="*/ 280416 w 2401824"/>
                <a:gd name="connsiteY9" fmla="*/ 694944 h 3505200"/>
                <a:gd name="connsiteX10" fmla="*/ 341376 w 2401824"/>
                <a:gd name="connsiteY10" fmla="*/ 658368 h 3505200"/>
                <a:gd name="connsiteX11" fmla="*/ 414528 w 2401824"/>
                <a:gd name="connsiteY11" fmla="*/ 676656 h 3505200"/>
                <a:gd name="connsiteX12" fmla="*/ 487680 w 2401824"/>
                <a:gd name="connsiteY12" fmla="*/ 804672 h 3505200"/>
                <a:gd name="connsiteX13" fmla="*/ 493776 w 2401824"/>
                <a:gd name="connsiteY13" fmla="*/ 1042416 h 3505200"/>
                <a:gd name="connsiteX14" fmla="*/ 463296 w 2401824"/>
                <a:gd name="connsiteY14" fmla="*/ 1213104 h 3505200"/>
                <a:gd name="connsiteX15" fmla="*/ 451104 w 2401824"/>
                <a:gd name="connsiteY15" fmla="*/ 1267968 h 3505200"/>
                <a:gd name="connsiteX16" fmla="*/ 530352 w 2401824"/>
                <a:gd name="connsiteY16" fmla="*/ 1499616 h 3505200"/>
                <a:gd name="connsiteX17" fmla="*/ 664464 w 2401824"/>
                <a:gd name="connsiteY17" fmla="*/ 932688 h 3505200"/>
                <a:gd name="connsiteX18" fmla="*/ 701040 w 2401824"/>
                <a:gd name="connsiteY18" fmla="*/ 341376 h 3505200"/>
                <a:gd name="connsiteX19" fmla="*/ 768096 w 2401824"/>
                <a:gd name="connsiteY19" fmla="*/ 140208 h 3505200"/>
                <a:gd name="connsiteX20" fmla="*/ 847344 w 2401824"/>
                <a:gd name="connsiteY20" fmla="*/ 30480 h 3505200"/>
                <a:gd name="connsiteX21" fmla="*/ 957072 w 2401824"/>
                <a:gd name="connsiteY21" fmla="*/ 0 h 3505200"/>
                <a:gd name="connsiteX22" fmla="*/ 1078992 w 2401824"/>
                <a:gd name="connsiteY22" fmla="*/ 24384 h 3505200"/>
                <a:gd name="connsiteX23" fmla="*/ 1170432 w 2401824"/>
                <a:gd name="connsiteY23" fmla="*/ 121920 h 3505200"/>
                <a:gd name="connsiteX24" fmla="*/ 1170432 w 2401824"/>
                <a:gd name="connsiteY24" fmla="*/ 201168 h 3505200"/>
                <a:gd name="connsiteX25" fmla="*/ 1133856 w 2401824"/>
                <a:gd name="connsiteY25" fmla="*/ 347472 h 3505200"/>
                <a:gd name="connsiteX26" fmla="*/ 1121664 w 2401824"/>
                <a:gd name="connsiteY26" fmla="*/ 890016 h 3505200"/>
                <a:gd name="connsiteX27" fmla="*/ 1170432 w 2401824"/>
                <a:gd name="connsiteY27" fmla="*/ 762000 h 3505200"/>
                <a:gd name="connsiteX28" fmla="*/ 1328928 w 2401824"/>
                <a:gd name="connsiteY28" fmla="*/ 682752 h 3505200"/>
                <a:gd name="connsiteX29" fmla="*/ 1450848 w 2401824"/>
                <a:gd name="connsiteY29" fmla="*/ 707136 h 3505200"/>
                <a:gd name="connsiteX30" fmla="*/ 1566672 w 2401824"/>
                <a:gd name="connsiteY30" fmla="*/ 890016 h 3505200"/>
                <a:gd name="connsiteX31" fmla="*/ 1700784 w 2401824"/>
                <a:gd name="connsiteY31" fmla="*/ 914400 h 3505200"/>
                <a:gd name="connsiteX32" fmla="*/ 1908048 w 2401824"/>
                <a:gd name="connsiteY32" fmla="*/ 1054608 h 3505200"/>
                <a:gd name="connsiteX33" fmla="*/ 1987296 w 2401824"/>
                <a:gd name="connsiteY33" fmla="*/ 1243584 h 3505200"/>
                <a:gd name="connsiteX34" fmla="*/ 2133600 w 2401824"/>
                <a:gd name="connsiteY34" fmla="*/ 1310640 h 3505200"/>
                <a:gd name="connsiteX35" fmla="*/ 2298192 w 2401824"/>
                <a:gd name="connsiteY35" fmla="*/ 1456944 h 3505200"/>
                <a:gd name="connsiteX36" fmla="*/ 2401824 w 2401824"/>
                <a:gd name="connsiteY36" fmla="*/ 1725168 h 3505200"/>
                <a:gd name="connsiteX37" fmla="*/ 2365248 w 2401824"/>
                <a:gd name="connsiteY37" fmla="*/ 2042160 h 3505200"/>
                <a:gd name="connsiteX38" fmla="*/ 2206752 w 2401824"/>
                <a:gd name="connsiteY38" fmla="*/ 2493264 h 3505200"/>
                <a:gd name="connsiteX39" fmla="*/ 1901952 w 2401824"/>
                <a:gd name="connsiteY39" fmla="*/ 3115056 h 3505200"/>
                <a:gd name="connsiteX40" fmla="*/ 1822704 w 2401824"/>
                <a:gd name="connsiteY40" fmla="*/ 3505200 h 350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401824" h="3505200">
                  <a:moveTo>
                    <a:pt x="566928" y="3505200"/>
                  </a:moveTo>
                  <a:lnTo>
                    <a:pt x="640080" y="3102864"/>
                  </a:lnTo>
                  <a:lnTo>
                    <a:pt x="621792" y="2889504"/>
                  </a:lnTo>
                  <a:lnTo>
                    <a:pt x="377952" y="2456688"/>
                  </a:lnTo>
                  <a:lnTo>
                    <a:pt x="164592" y="1981200"/>
                  </a:lnTo>
                  <a:lnTo>
                    <a:pt x="97536" y="1542288"/>
                  </a:lnTo>
                  <a:lnTo>
                    <a:pt x="0" y="1225296"/>
                  </a:lnTo>
                  <a:lnTo>
                    <a:pt x="24384" y="1121664"/>
                  </a:lnTo>
                  <a:lnTo>
                    <a:pt x="188976" y="914400"/>
                  </a:lnTo>
                  <a:lnTo>
                    <a:pt x="280416" y="694944"/>
                  </a:lnTo>
                  <a:lnTo>
                    <a:pt x="341376" y="658368"/>
                  </a:lnTo>
                  <a:lnTo>
                    <a:pt x="414528" y="676656"/>
                  </a:lnTo>
                  <a:lnTo>
                    <a:pt x="487680" y="804672"/>
                  </a:lnTo>
                  <a:lnTo>
                    <a:pt x="493776" y="1042416"/>
                  </a:lnTo>
                  <a:lnTo>
                    <a:pt x="463296" y="1213104"/>
                  </a:lnTo>
                  <a:lnTo>
                    <a:pt x="451104" y="1267968"/>
                  </a:lnTo>
                  <a:lnTo>
                    <a:pt x="530352" y="1499616"/>
                  </a:lnTo>
                  <a:lnTo>
                    <a:pt x="664464" y="932688"/>
                  </a:lnTo>
                  <a:lnTo>
                    <a:pt x="701040" y="341376"/>
                  </a:lnTo>
                  <a:lnTo>
                    <a:pt x="768096" y="140208"/>
                  </a:lnTo>
                  <a:lnTo>
                    <a:pt x="847344" y="30480"/>
                  </a:lnTo>
                  <a:lnTo>
                    <a:pt x="957072" y="0"/>
                  </a:lnTo>
                  <a:lnTo>
                    <a:pt x="1078992" y="24384"/>
                  </a:lnTo>
                  <a:lnTo>
                    <a:pt x="1170432" y="121920"/>
                  </a:lnTo>
                  <a:lnTo>
                    <a:pt x="1170432" y="201168"/>
                  </a:lnTo>
                  <a:lnTo>
                    <a:pt x="1133856" y="347472"/>
                  </a:lnTo>
                  <a:lnTo>
                    <a:pt x="1121664" y="890016"/>
                  </a:lnTo>
                  <a:lnTo>
                    <a:pt x="1170432" y="762000"/>
                  </a:lnTo>
                  <a:lnTo>
                    <a:pt x="1328928" y="682752"/>
                  </a:lnTo>
                  <a:lnTo>
                    <a:pt x="1450848" y="707136"/>
                  </a:lnTo>
                  <a:lnTo>
                    <a:pt x="1566672" y="890016"/>
                  </a:lnTo>
                  <a:lnTo>
                    <a:pt x="1700784" y="914400"/>
                  </a:lnTo>
                  <a:lnTo>
                    <a:pt x="1908048" y="1054608"/>
                  </a:lnTo>
                  <a:lnTo>
                    <a:pt x="1987296" y="1243584"/>
                  </a:lnTo>
                  <a:lnTo>
                    <a:pt x="2133600" y="1310640"/>
                  </a:lnTo>
                  <a:lnTo>
                    <a:pt x="2298192" y="1456944"/>
                  </a:lnTo>
                  <a:lnTo>
                    <a:pt x="2401824" y="1725168"/>
                  </a:lnTo>
                  <a:lnTo>
                    <a:pt x="2365248" y="2042160"/>
                  </a:lnTo>
                  <a:lnTo>
                    <a:pt x="2206752" y="2493264"/>
                  </a:lnTo>
                  <a:lnTo>
                    <a:pt x="1901952" y="3115056"/>
                  </a:lnTo>
                  <a:lnTo>
                    <a:pt x="1822704" y="3505200"/>
                  </a:lnTo>
                </a:path>
              </a:pathLst>
            </a:custGeom>
            <a:solidFill>
              <a:srgbClr val="FFCC66"/>
            </a:solidFill>
            <a:ln w="12700">
              <a:solidFill>
                <a:srgbClr val="FF9900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73036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804906" y="626340"/>
            <a:ext cx="858506" cy="1819301"/>
            <a:chOff x="804906" y="626340"/>
            <a:chExt cx="858506" cy="1819301"/>
          </a:xfrm>
        </p:grpSpPr>
        <p:grpSp>
          <p:nvGrpSpPr>
            <p:cNvPr id="8" name="グループ化 7"/>
            <p:cNvGrpSpPr/>
            <p:nvPr/>
          </p:nvGrpSpPr>
          <p:grpSpPr>
            <a:xfrm>
              <a:off x="804906" y="626340"/>
              <a:ext cx="617494" cy="617494"/>
              <a:chOff x="804906" y="2533753"/>
              <a:chExt cx="617494" cy="617494"/>
            </a:xfrm>
          </p:grpSpPr>
          <p:grpSp>
            <p:nvGrpSpPr>
              <p:cNvPr id="9" name="グループ化 8"/>
              <p:cNvGrpSpPr/>
              <p:nvPr/>
            </p:nvGrpSpPr>
            <p:grpSpPr>
              <a:xfrm>
                <a:off x="804906" y="2533753"/>
                <a:ext cx="617494" cy="617494"/>
                <a:chOff x="2595573" y="2933945"/>
                <a:chExt cx="843280" cy="843280"/>
              </a:xfrm>
              <a:solidFill>
                <a:srgbClr val="0070C0"/>
              </a:solidFill>
            </p:grpSpPr>
            <p:sp>
              <p:nvSpPr>
                <p:cNvPr id="11" name="円/楕円 10"/>
                <p:cNvSpPr/>
                <p:nvPr/>
              </p:nvSpPr>
              <p:spPr bwMode="auto">
                <a:xfrm>
                  <a:off x="2865536" y="3203908"/>
                  <a:ext cx="303354" cy="303354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ドーナツ 11"/>
                <p:cNvSpPr/>
                <p:nvPr/>
              </p:nvSpPr>
              <p:spPr bwMode="auto">
                <a:xfrm>
                  <a:off x="2595573" y="2933945"/>
                  <a:ext cx="843280" cy="843280"/>
                </a:xfrm>
                <a:prstGeom prst="donut">
                  <a:avLst>
                    <a:gd name="adj" fmla="val 3124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" name="ドーナツ 9"/>
              <p:cNvSpPr/>
              <p:nvPr/>
            </p:nvSpPr>
            <p:spPr bwMode="auto">
              <a:xfrm>
                <a:off x="897686" y="2628403"/>
                <a:ext cx="428194" cy="428194"/>
              </a:xfrm>
              <a:prstGeom prst="donut">
                <a:avLst>
                  <a:gd name="adj" fmla="val 5621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" name="グループ化 12"/>
            <p:cNvGrpSpPr/>
            <p:nvPr/>
          </p:nvGrpSpPr>
          <p:grpSpPr>
            <a:xfrm>
              <a:off x="857317" y="891517"/>
              <a:ext cx="806095" cy="1554124"/>
              <a:chOff x="4511040" y="2219960"/>
              <a:chExt cx="1198880" cy="2311400"/>
            </a:xfrm>
          </p:grpSpPr>
          <p:sp>
            <p:nvSpPr>
              <p:cNvPr id="14" name="フリーフォーム 13"/>
              <p:cNvSpPr/>
              <p:nvPr/>
            </p:nvSpPr>
            <p:spPr bwMode="auto">
              <a:xfrm>
                <a:off x="4511040" y="2219960"/>
                <a:ext cx="1198880" cy="2311400"/>
              </a:xfrm>
              <a:custGeom>
                <a:avLst/>
                <a:gdLst>
                  <a:gd name="connsiteX0" fmla="*/ 96520 w 1198880"/>
                  <a:gd name="connsiteY0" fmla="*/ 2301240 h 2326640"/>
                  <a:gd name="connsiteX1" fmla="*/ 91440 w 1198880"/>
                  <a:gd name="connsiteY1" fmla="*/ 1950720 h 2326640"/>
                  <a:gd name="connsiteX2" fmla="*/ 15240 w 1198880"/>
                  <a:gd name="connsiteY2" fmla="*/ 1457960 h 2326640"/>
                  <a:gd name="connsiteX3" fmla="*/ 0 w 1198880"/>
                  <a:gd name="connsiteY3" fmla="*/ 1285240 h 2326640"/>
                  <a:gd name="connsiteX4" fmla="*/ 55880 w 1198880"/>
                  <a:gd name="connsiteY4" fmla="*/ 1122680 h 2326640"/>
                  <a:gd name="connsiteX5" fmla="*/ 147320 w 1198880"/>
                  <a:gd name="connsiteY5" fmla="*/ 934720 h 2326640"/>
                  <a:gd name="connsiteX6" fmla="*/ 213360 w 1198880"/>
                  <a:gd name="connsiteY6" fmla="*/ 563880 h 2326640"/>
                  <a:gd name="connsiteX7" fmla="*/ 248920 w 1198880"/>
                  <a:gd name="connsiteY7" fmla="*/ 269240 h 2326640"/>
                  <a:gd name="connsiteX8" fmla="*/ 279400 w 1198880"/>
                  <a:gd name="connsiteY8" fmla="*/ 106680 h 2326640"/>
                  <a:gd name="connsiteX9" fmla="*/ 314960 w 1198880"/>
                  <a:gd name="connsiteY9" fmla="*/ 25400 h 2326640"/>
                  <a:gd name="connsiteX10" fmla="*/ 375920 w 1198880"/>
                  <a:gd name="connsiteY10" fmla="*/ 0 h 2326640"/>
                  <a:gd name="connsiteX11" fmla="*/ 416560 w 1198880"/>
                  <a:gd name="connsiteY11" fmla="*/ 15240 h 2326640"/>
                  <a:gd name="connsiteX12" fmla="*/ 462280 w 1198880"/>
                  <a:gd name="connsiteY12" fmla="*/ 66040 h 2326640"/>
                  <a:gd name="connsiteX13" fmla="*/ 467360 w 1198880"/>
                  <a:gd name="connsiteY13" fmla="*/ 162560 h 2326640"/>
                  <a:gd name="connsiteX14" fmla="*/ 462280 w 1198880"/>
                  <a:gd name="connsiteY14" fmla="*/ 335280 h 2326640"/>
                  <a:gd name="connsiteX15" fmla="*/ 441960 w 1198880"/>
                  <a:gd name="connsiteY15" fmla="*/ 497840 h 2326640"/>
                  <a:gd name="connsiteX16" fmla="*/ 447040 w 1198880"/>
                  <a:gd name="connsiteY16" fmla="*/ 721360 h 2326640"/>
                  <a:gd name="connsiteX17" fmla="*/ 487680 w 1198880"/>
                  <a:gd name="connsiteY17" fmla="*/ 736600 h 2326640"/>
                  <a:gd name="connsiteX18" fmla="*/ 594360 w 1198880"/>
                  <a:gd name="connsiteY18" fmla="*/ 685800 h 2326640"/>
                  <a:gd name="connsiteX19" fmla="*/ 685800 w 1198880"/>
                  <a:gd name="connsiteY19" fmla="*/ 706120 h 2326640"/>
                  <a:gd name="connsiteX20" fmla="*/ 746760 w 1198880"/>
                  <a:gd name="connsiteY20" fmla="*/ 767080 h 2326640"/>
                  <a:gd name="connsiteX21" fmla="*/ 807720 w 1198880"/>
                  <a:gd name="connsiteY21" fmla="*/ 863600 h 2326640"/>
                  <a:gd name="connsiteX22" fmla="*/ 889000 w 1198880"/>
                  <a:gd name="connsiteY22" fmla="*/ 868680 h 2326640"/>
                  <a:gd name="connsiteX23" fmla="*/ 949960 w 1198880"/>
                  <a:gd name="connsiteY23" fmla="*/ 883920 h 2326640"/>
                  <a:gd name="connsiteX24" fmla="*/ 1021080 w 1198880"/>
                  <a:gd name="connsiteY24" fmla="*/ 980440 h 2326640"/>
                  <a:gd name="connsiteX25" fmla="*/ 1102360 w 1198880"/>
                  <a:gd name="connsiteY25" fmla="*/ 980440 h 2326640"/>
                  <a:gd name="connsiteX26" fmla="*/ 1183640 w 1198880"/>
                  <a:gd name="connsiteY26" fmla="*/ 1066800 h 2326640"/>
                  <a:gd name="connsiteX27" fmla="*/ 1198880 w 1198880"/>
                  <a:gd name="connsiteY27" fmla="*/ 1168400 h 2326640"/>
                  <a:gd name="connsiteX28" fmla="*/ 1112520 w 1198880"/>
                  <a:gd name="connsiteY28" fmla="*/ 1442720 h 2326640"/>
                  <a:gd name="connsiteX29" fmla="*/ 909320 w 1198880"/>
                  <a:gd name="connsiteY29" fmla="*/ 1874520 h 2326640"/>
                  <a:gd name="connsiteX30" fmla="*/ 848360 w 1198880"/>
                  <a:gd name="connsiteY30" fmla="*/ 2133600 h 2326640"/>
                  <a:gd name="connsiteX31" fmla="*/ 873760 w 1198880"/>
                  <a:gd name="connsiteY31" fmla="*/ 2326640 h 2326640"/>
                  <a:gd name="connsiteX32" fmla="*/ 873760 w 1198880"/>
                  <a:gd name="connsiteY32" fmla="*/ 2311400 h 2326640"/>
                  <a:gd name="connsiteX0" fmla="*/ 96520 w 1198880"/>
                  <a:gd name="connsiteY0" fmla="*/ 2301240 h 2311400"/>
                  <a:gd name="connsiteX1" fmla="*/ 91440 w 1198880"/>
                  <a:gd name="connsiteY1" fmla="*/ 1950720 h 2311400"/>
                  <a:gd name="connsiteX2" fmla="*/ 15240 w 1198880"/>
                  <a:gd name="connsiteY2" fmla="*/ 1457960 h 2311400"/>
                  <a:gd name="connsiteX3" fmla="*/ 0 w 1198880"/>
                  <a:gd name="connsiteY3" fmla="*/ 1285240 h 2311400"/>
                  <a:gd name="connsiteX4" fmla="*/ 55880 w 1198880"/>
                  <a:gd name="connsiteY4" fmla="*/ 1122680 h 2311400"/>
                  <a:gd name="connsiteX5" fmla="*/ 147320 w 1198880"/>
                  <a:gd name="connsiteY5" fmla="*/ 934720 h 2311400"/>
                  <a:gd name="connsiteX6" fmla="*/ 213360 w 1198880"/>
                  <a:gd name="connsiteY6" fmla="*/ 563880 h 2311400"/>
                  <a:gd name="connsiteX7" fmla="*/ 248920 w 1198880"/>
                  <a:gd name="connsiteY7" fmla="*/ 269240 h 2311400"/>
                  <a:gd name="connsiteX8" fmla="*/ 279400 w 1198880"/>
                  <a:gd name="connsiteY8" fmla="*/ 106680 h 2311400"/>
                  <a:gd name="connsiteX9" fmla="*/ 314960 w 1198880"/>
                  <a:gd name="connsiteY9" fmla="*/ 25400 h 2311400"/>
                  <a:gd name="connsiteX10" fmla="*/ 375920 w 1198880"/>
                  <a:gd name="connsiteY10" fmla="*/ 0 h 2311400"/>
                  <a:gd name="connsiteX11" fmla="*/ 416560 w 1198880"/>
                  <a:gd name="connsiteY11" fmla="*/ 15240 h 2311400"/>
                  <a:gd name="connsiteX12" fmla="*/ 462280 w 1198880"/>
                  <a:gd name="connsiteY12" fmla="*/ 66040 h 2311400"/>
                  <a:gd name="connsiteX13" fmla="*/ 467360 w 1198880"/>
                  <a:gd name="connsiteY13" fmla="*/ 162560 h 2311400"/>
                  <a:gd name="connsiteX14" fmla="*/ 462280 w 1198880"/>
                  <a:gd name="connsiteY14" fmla="*/ 335280 h 2311400"/>
                  <a:gd name="connsiteX15" fmla="*/ 441960 w 1198880"/>
                  <a:gd name="connsiteY15" fmla="*/ 497840 h 2311400"/>
                  <a:gd name="connsiteX16" fmla="*/ 447040 w 1198880"/>
                  <a:gd name="connsiteY16" fmla="*/ 721360 h 2311400"/>
                  <a:gd name="connsiteX17" fmla="*/ 487680 w 1198880"/>
                  <a:gd name="connsiteY17" fmla="*/ 736600 h 2311400"/>
                  <a:gd name="connsiteX18" fmla="*/ 594360 w 1198880"/>
                  <a:gd name="connsiteY18" fmla="*/ 685800 h 2311400"/>
                  <a:gd name="connsiteX19" fmla="*/ 685800 w 1198880"/>
                  <a:gd name="connsiteY19" fmla="*/ 706120 h 2311400"/>
                  <a:gd name="connsiteX20" fmla="*/ 746760 w 1198880"/>
                  <a:gd name="connsiteY20" fmla="*/ 767080 h 2311400"/>
                  <a:gd name="connsiteX21" fmla="*/ 807720 w 1198880"/>
                  <a:gd name="connsiteY21" fmla="*/ 863600 h 2311400"/>
                  <a:gd name="connsiteX22" fmla="*/ 889000 w 1198880"/>
                  <a:gd name="connsiteY22" fmla="*/ 868680 h 2311400"/>
                  <a:gd name="connsiteX23" fmla="*/ 949960 w 1198880"/>
                  <a:gd name="connsiteY23" fmla="*/ 883920 h 2311400"/>
                  <a:gd name="connsiteX24" fmla="*/ 1021080 w 1198880"/>
                  <a:gd name="connsiteY24" fmla="*/ 980440 h 2311400"/>
                  <a:gd name="connsiteX25" fmla="*/ 1102360 w 1198880"/>
                  <a:gd name="connsiteY25" fmla="*/ 980440 h 2311400"/>
                  <a:gd name="connsiteX26" fmla="*/ 1183640 w 1198880"/>
                  <a:gd name="connsiteY26" fmla="*/ 1066800 h 2311400"/>
                  <a:gd name="connsiteX27" fmla="*/ 1198880 w 1198880"/>
                  <a:gd name="connsiteY27" fmla="*/ 1168400 h 2311400"/>
                  <a:gd name="connsiteX28" fmla="*/ 1112520 w 1198880"/>
                  <a:gd name="connsiteY28" fmla="*/ 1442720 h 2311400"/>
                  <a:gd name="connsiteX29" fmla="*/ 909320 w 1198880"/>
                  <a:gd name="connsiteY29" fmla="*/ 1874520 h 2311400"/>
                  <a:gd name="connsiteX30" fmla="*/ 848360 w 1198880"/>
                  <a:gd name="connsiteY30" fmla="*/ 2133600 h 2311400"/>
                  <a:gd name="connsiteX31" fmla="*/ 873760 w 1198880"/>
                  <a:gd name="connsiteY31" fmla="*/ 2311400 h 231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198880" h="2311400">
                    <a:moveTo>
                      <a:pt x="96520" y="2301240"/>
                    </a:moveTo>
                    <a:cubicBezTo>
                      <a:pt x="94827" y="2184400"/>
                      <a:pt x="93133" y="2067560"/>
                      <a:pt x="91440" y="1950720"/>
                    </a:cubicBezTo>
                    <a:lnTo>
                      <a:pt x="15240" y="1457960"/>
                    </a:lnTo>
                    <a:lnTo>
                      <a:pt x="0" y="1285240"/>
                    </a:lnTo>
                    <a:lnTo>
                      <a:pt x="55880" y="1122680"/>
                    </a:lnTo>
                    <a:lnTo>
                      <a:pt x="147320" y="934720"/>
                    </a:lnTo>
                    <a:lnTo>
                      <a:pt x="213360" y="563880"/>
                    </a:lnTo>
                    <a:lnTo>
                      <a:pt x="248920" y="269240"/>
                    </a:lnTo>
                    <a:lnTo>
                      <a:pt x="279400" y="106680"/>
                    </a:lnTo>
                    <a:lnTo>
                      <a:pt x="314960" y="25400"/>
                    </a:lnTo>
                    <a:lnTo>
                      <a:pt x="375920" y="0"/>
                    </a:lnTo>
                    <a:lnTo>
                      <a:pt x="416560" y="15240"/>
                    </a:lnTo>
                    <a:lnTo>
                      <a:pt x="462280" y="66040"/>
                    </a:lnTo>
                    <a:lnTo>
                      <a:pt x="467360" y="162560"/>
                    </a:lnTo>
                    <a:lnTo>
                      <a:pt x="462280" y="335280"/>
                    </a:lnTo>
                    <a:lnTo>
                      <a:pt x="441960" y="497840"/>
                    </a:lnTo>
                    <a:lnTo>
                      <a:pt x="447040" y="721360"/>
                    </a:lnTo>
                    <a:lnTo>
                      <a:pt x="487680" y="736600"/>
                    </a:lnTo>
                    <a:lnTo>
                      <a:pt x="594360" y="685800"/>
                    </a:lnTo>
                    <a:lnTo>
                      <a:pt x="685800" y="706120"/>
                    </a:lnTo>
                    <a:lnTo>
                      <a:pt x="746760" y="767080"/>
                    </a:lnTo>
                    <a:lnTo>
                      <a:pt x="807720" y="863600"/>
                    </a:lnTo>
                    <a:lnTo>
                      <a:pt x="889000" y="868680"/>
                    </a:lnTo>
                    <a:lnTo>
                      <a:pt x="949960" y="883920"/>
                    </a:lnTo>
                    <a:lnTo>
                      <a:pt x="1021080" y="980440"/>
                    </a:lnTo>
                    <a:lnTo>
                      <a:pt x="1102360" y="980440"/>
                    </a:lnTo>
                    <a:lnTo>
                      <a:pt x="1183640" y="1066800"/>
                    </a:lnTo>
                    <a:lnTo>
                      <a:pt x="1198880" y="1168400"/>
                    </a:lnTo>
                    <a:lnTo>
                      <a:pt x="1112520" y="1442720"/>
                    </a:lnTo>
                    <a:lnTo>
                      <a:pt x="909320" y="1874520"/>
                    </a:lnTo>
                    <a:lnTo>
                      <a:pt x="848360" y="2133600"/>
                    </a:lnTo>
                    <a:lnTo>
                      <a:pt x="873760" y="2311400"/>
                    </a:lnTo>
                  </a:path>
                </a:pathLst>
              </a:custGeom>
              <a:solidFill>
                <a:srgbClr val="FFCC66"/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" name="フリーフォーム 14"/>
              <p:cNvSpPr/>
              <p:nvPr/>
            </p:nvSpPr>
            <p:spPr bwMode="auto">
              <a:xfrm>
                <a:off x="4815840" y="2219960"/>
                <a:ext cx="147320" cy="127000"/>
              </a:xfrm>
              <a:custGeom>
                <a:avLst/>
                <a:gdLst>
                  <a:gd name="connsiteX0" fmla="*/ 10160 w 147320"/>
                  <a:gd name="connsiteY0" fmla="*/ 127000 h 127000"/>
                  <a:gd name="connsiteX1" fmla="*/ 66040 w 147320"/>
                  <a:gd name="connsiteY1" fmla="*/ 116840 h 127000"/>
                  <a:gd name="connsiteX2" fmla="*/ 132080 w 147320"/>
                  <a:gd name="connsiteY2" fmla="*/ 127000 h 127000"/>
                  <a:gd name="connsiteX3" fmla="*/ 147320 w 147320"/>
                  <a:gd name="connsiteY3" fmla="*/ 71120 h 127000"/>
                  <a:gd name="connsiteX4" fmla="*/ 127000 w 147320"/>
                  <a:gd name="connsiteY4" fmla="*/ 25400 h 127000"/>
                  <a:gd name="connsiteX5" fmla="*/ 101600 w 147320"/>
                  <a:gd name="connsiteY5" fmla="*/ 5080 h 127000"/>
                  <a:gd name="connsiteX6" fmla="*/ 76200 w 147320"/>
                  <a:gd name="connsiteY6" fmla="*/ 0 h 127000"/>
                  <a:gd name="connsiteX7" fmla="*/ 30480 w 147320"/>
                  <a:gd name="connsiteY7" fmla="*/ 15240 h 127000"/>
                  <a:gd name="connsiteX8" fmla="*/ 20320 w 147320"/>
                  <a:gd name="connsiteY8" fmla="*/ 30480 h 127000"/>
                  <a:gd name="connsiteX9" fmla="*/ 0 w 147320"/>
                  <a:gd name="connsiteY9" fmla="*/ 55880 h 127000"/>
                  <a:gd name="connsiteX10" fmla="*/ 10160 w 147320"/>
                  <a:gd name="connsiteY10" fmla="*/ 127000 h 127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7320" h="127000">
                    <a:moveTo>
                      <a:pt x="10160" y="127000"/>
                    </a:moveTo>
                    <a:lnTo>
                      <a:pt x="66040" y="116840"/>
                    </a:lnTo>
                    <a:lnTo>
                      <a:pt x="132080" y="127000"/>
                    </a:lnTo>
                    <a:lnTo>
                      <a:pt x="147320" y="71120"/>
                    </a:lnTo>
                    <a:lnTo>
                      <a:pt x="127000" y="25400"/>
                    </a:lnTo>
                    <a:lnTo>
                      <a:pt x="101600" y="5080"/>
                    </a:lnTo>
                    <a:lnTo>
                      <a:pt x="76200" y="0"/>
                    </a:lnTo>
                    <a:lnTo>
                      <a:pt x="30480" y="15240"/>
                    </a:lnTo>
                    <a:lnTo>
                      <a:pt x="20320" y="30480"/>
                    </a:lnTo>
                    <a:lnTo>
                      <a:pt x="0" y="55880"/>
                    </a:lnTo>
                    <a:lnTo>
                      <a:pt x="10160" y="12700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5" name="グループ化 4"/>
          <p:cNvGrpSpPr/>
          <p:nvPr/>
        </p:nvGrpSpPr>
        <p:grpSpPr>
          <a:xfrm>
            <a:off x="2736917" y="824024"/>
            <a:ext cx="806095" cy="1621617"/>
            <a:chOff x="2736917" y="824024"/>
            <a:chExt cx="806095" cy="1621617"/>
          </a:xfrm>
        </p:grpSpPr>
        <p:sp>
          <p:nvSpPr>
            <p:cNvPr id="16" name="円/楕円 15"/>
            <p:cNvSpPr/>
            <p:nvPr/>
          </p:nvSpPr>
          <p:spPr bwMode="auto">
            <a:xfrm>
              <a:off x="2882189" y="824024"/>
              <a:ext cx="222132" cy="222132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" name="グループ化 16"/>
            <p:cNvGrpSpPr/>
            <p:nvPr/>
          </p:nvGrpSpPr>
          <p:grpSpPr>
            <a:xfrm>
              <a:off x="2736917" y="891517"/>
              <a:ext cx="806095" cy="1554124"/>
              <a:chOff x="4511040" y="2219960"/>
              <a:chExt cx="1198880" cy="2311400"/>
            </a:xfrm>
          </p:grpSpPr>
          <p:sp>
            <p:nvSpPr>
              <p:cNvPr id="18" name="フリーフォーム 17"/>
              <p:cNvSpPr/>
              <p:nvPr/>
            </p:nvSpPr>
            <p:spPr bwMode="auto">
              <a:xfrm>
                <a:off x="4511040" y="2219960"/>
                <a:ext cx="1198880" cy="2311400"/>
              </a:xfrm>
              <a:custGeom>
                <a:avLst/>
                <a:gdLst>
                  <a:gd name="connsiteX0" fmla="*/ 96520 w 1198880"/>
                  <a:gd name="connsiteY0" fmla="*/ 2301240 h 2326640"/>
                  <a:gd name="connsiteX1" fmla="*/ 91440 w 1198880"/>
                  <a:gd name="connsiteY1" fmla="*/ 1950720 h 2326640"/>
                  <a:gd name="connsiteX2" fmla="*/ 15240 w 1198880"/>
                  <a:gd name="connsiteY2" fmla="*/ 1457960 h 2326640"/>
                  <a:gd name="connsiteX3" fmla="*/ 0 w 1198880"/>
                  <a:gd name="connsiteY3" fmla="*/ 1285240 h 2326640"/>
                  <a:gd name="connsiteX4" fmla="*/ 55880 w 1198880"/>
                  <a:gd name="connsiteY4" fmla="*/ 1122680 h 2326640"/>
                  <a:gd name="connsiteX5" fmla="*/ 147320 w 1198880"/>
                  <a:gd name="connsiteY5" fmla="*/ 934720 h 2326640"/>
                  <a:gd name="connsiteX6" fmla="*/ 213360 w 1198880"/>
                  <a:gd name="connsiteY6" fmla="*/ 563880 h 2326640"/>
                  <a:gd name="connsiteX7" fmla="*/ 248920 w 1198880"/>
                  <a:gd name="connsiteY7" fmla="*/ 269240 h 2326640"/>
                  <a:gd name="connsiteX8" fmla="*/ 279400 w 1198880"/>
                  <a:gd name="connsiteY8" fmla="*/ 106680 h 2326640"/>
                  <a:gd name="connsiteX9" fmla="*/ 314960 w 1198880"/>
                  <a:gd name="connsiteY9" fmla="*/ 25400 h 2326640"/>
                  <a:gd name="connsiteX10" fmla="*/ 375920 w 1198880"/>
                  <a:gd name="connsiteY10" fmla="*/ 0 h 2326640"/>
                  <a:gd name="connsiteX11" fmla="*/ 416560 w 1198880"/>
                  <a:gd name="connsiteY11" fmla="*/ 15240 h 2326640"/>
                  <a:gd name="connsiteX12" fmla="*/ 462280 w 1198880"/>
                  <a:gd name="connsiteY12" fmla="*/ 66040 h 2326640"/>
                  <a:gd name="connsiteX13" fmla="*/ 467360 w 1198880"/>
                  <a:gd name="connsiteY13" fmla="*/ 162560 h 2326640"/>
                  <a:gd name="connsiteX14" fmla="*/ 462280 w 1198880"/>
                  <a:gd name="connsiteY14" fmla="*/ 335280 h 2326640"/>
                  <a:gd name="connsiteX15" fmla="*/ 441960 w 1198880"/>
                  <a:gd name="connsiteY15" fmla="*/ 497840 h 2326640"/>
                  <a:gd name="connsiteX16" fmla="*/ 447040 w 1198880"/>
                  <a:gd name="connsiteY16" fmla="*/ 721360 h 2326640"/>
                  <a:gd name="connsiteX17" fmla="*/ 487680 w 1198880"/>
                  <a:gd name="connsiteY17" fmla="*/ 736600 h 2326640"/>
                  <a:gd name="connsiteX18" fmla="*/ 594360 w 1198880"/>
                  <a:gd name="connsiteY18" fmla="*/ 685800 h 2326640"/>
                  <a:gd name="connsiteX19" fmla="*/ 685800 w 1198880"/>
                  <a:gd name="connsiteY19" fmla="*/ 706120 h 2326640"/>
                  <a:gd name="connsiteX20" fmla="*/ 746760 w 1198880"/>
                  <a:gd name="connsiteY20" fmla="*/ 767080 h 2326640"/>
                  <a:gd name="connsiteX21" fmla="*/ 807720 w 1198880"/>
                  <a:gd name="connsiteY21" fmla="*/ 863600 h 2326640"/>
                  <a:gd name="connsiteX22" fmla="*/ 889000 w 1198880"/>
                  <a:gd name="connsiteY22" fmla="*/ 868680 h 2326640"/>
                  <a:gd name="connsiteX23" fmla="*/ 949960 w 1198880"/>
                  <a:gd name="connsiteY23" fmla="*/ 883920 h 2326640"/>
                  <a:gd name="connsiteX24" fmla="*/ 1021080 w 1198880"/>
                  <a:gd name="connsiteY24" fmla="*/ 980440 h 2326640"/>
                  <a:gd name="connsiteX25" fmla="*/ 1102360 w 1198880"/>
                  <a:gd name="connsiteY25" fmla="*/ 980440 h 2326640"/>
                  <a:gd name="connsiteX26" fmla="*/ 1183640 w 1198880"/>
                  <a:gd name="connsiteY26" fmla="*/ 1066800 h 2326640"/>
                  <a:gd name="connsiteX27" fmla="*/ 1198880 w 1198880"/>
                  <a:gd name="connsiteY27" fmla="*/ 1168400 h 2326640"/>
                  <a:gd name="connsiteX28" fmla="*/ 1112520 w 1198880"/>
                  <a:gd name="connsiteY28" fmla="*/ 1442720 h 2326640"/>
                  <a:gd name="connsiteX29" fmla="*/ 909320 w 1198880"/>
                  <a:gd name="connsiteY29" fmla="*/ 1874520 h 2326640"/>
                  <a:gd name="connsiteX30" fmla="*/ 848360 w 1198880"/>
                  <a:gd name="connsiteY30" fmla="*/ 2133600 h 2326640"/>
                  <a:gd name="connsiteX31" fmla="*/ 873760 w 1198880"/>
                  <a:gd name="connsiteY31" fmla="*/ 2326640 h 2326640"/>
                  <a:gd name="connsiteX32" fmla="*/ 873760 w 1198880"/>
                  <a:gd name="connsiteY32" fmla="*/ 2311400 h 2326640"/>
                  <a:gd name="connsiteX0" fmla="*/ 96520 w 1198880"/>
                  <a:gd name="connsiteY0" fmla="*/ 2301240 h 2311400"/>
                  <a:gd name="connsiteX1" fmla="*/ 91440 w 1198880"/>
                  <a:gd name="connsiteY1" fmla="*/ 1950720 h 2311400"/>
                  <a:gd name="connsiteX2" fmla="*/ 15240 w 1198880"/>
                  <a:gd name="connsiteY2" fmla="*/ 1457960 h 2311400"/>
                  <a:gd name="connsiteX3" fmla="*/ 0 w 1198880"/>
                  <a:gd name="connsiteY3" fmla="*/ 1285240 h 2311400"/>
                  <a:gd name="connsiteX4" fmla="*/ 55880 w 1198880"/>
                  <a:gd name="connsiteY4" fmla="*/ 1122680 h 2311400"/>
                  <a:gd name="connsiteX5" fmla="*/ 147320 w 1198880"/>
                  <a:gd name="connsiteY5" fmla="*/ 934720 h 2311400"/>
                  <a:gd name="connsiteX6" fmla="*/ 213360 w 1198880"/>
                  <a:gd name="connsiteY6" fmla="*/ 563880 h 2311400"/>
                  <a:gd name="connsiteX7" fmla="*/ 248920 w 1198880"/>
                  <a:gd name="connsiteY7" fmla="*/ 269240 h 2311400"/>
                  <a:gd name="connsiteX8" fmla="*/ 279400 w 1198880"/>
                  <a:gd name="connsiteY8" fmla="*/ 106680 h 2311400"/>
                  <a:gd name="connsiteX9" fmla="*/ 314960 w 1198880"/>
                  <a:gd name="connsiteY9" fmla="*/ 25400 h 2311400"/>
                  <a:gd name="connsiteX10" fmla="*/ 375920 w 1198880"/>
                  <a:gd name="connsiteY10" fmla="*/ 0 h 2311400"/>
                  <a:gd name="connsiteX11" fmla="*/ 416560 w 1198880"/>
                  <a:gd name="connsiteY11" fmla="*/ 15240 h 2311400"/>
                  <a:gd name="connsiteX12" fmla="*/ 462280 w 1198880"/>
                  <a:gd name="connsiteY12" fmla="*/ 66040 h 2311400"/>
                  <a:gd name="connsiteX13" fmla="*/ 467360 w 1198880"/>
                  <a:gd name="connsiteY13" fmla="*/ 162560 h 2311400"/>
                  <a:gd name="connsiteX14" fmla="*/ 462280 w 1198880"/>
                  <a:gd name="connsiteY14" fmla="*/ 335280 h 2311400"/>
                  <a:gd name="connsiteX15" fmla="*/ 441960 w 1198880"/>
                  <a:gd name="connsiteY15" fmla="*/ 497840 h 2311400"/>
                  <a:gd name="connsiteX16" fmla="*/ 447040 w 1198880"/>
                  <a:gd name="connsiteY16" fmla="*/ 721360 h 2311400"/>
                  <a:gd name="connsiteX17" fmla="*/ 487680 w 1198880"/>
                  <a:gd name="connsiteY17" fmla="*/ 736600 h 2311400"/>
                  <a:gd name="connsiteX18" fmla="*/ 594360 w 1198880"/>
                  <a:gd name="connsiteY18" fmla="*/ 685800 h 2311400"/>
                  <a:gd name="connsiteX19" fmla="*/ 685800 w 1198880"/>
                  <a:gd name="connsiteY19" fmla="*/ 706120 h 2311400"/>
                  <a:gd name="connsiteX20" fmla="*/ 746760 w 1198880"/>
                  <a:gd name="connsiteY20" fmla="*/ 767080 h 2311400"/>
                  <a:gd name="connsiteX21" fmla="*/ 807720 w 1198880"/>
                  <a:gd name="connsiteY21" fmla="*/ 863600 h 2311400"/>
                  <a:gd name="connsiteX22" fmla="*/ 889000 w 1198880"/>
                  <a:gd name="connsiteY22" fmla="*/ 868680 h 2311400"/>
                  <a:gd name="connsiteX23" fmla="*/ 949960 w 1198880"/>
                  <a:gd name="connsiteY23" fmla="*/ 883920 h 2311400"/>
                  <a:gd name="connsiteX24" fmla="*/ 1021080 w 1198880"/>
                  <a:gd name="connsiteY24" fmla="*/ 980440 h 2311400"/>
                  <a:gd name="connsiteX25" fmla="*/ 1102360 w 1198880"/>
                  <a:gd name="connsiteY25" fmla="*/ 980440 h 2311400"/>
                  <a:gd name="connsiteX26" fmla="*/ 1183640 w 1198880"/>
                  <a:gd name="connsiteY26" fmla="*/ 1066800 h 2311400"/>
                  <a:gd name="connsiteX27" fmla="*/ 1198880 w 1198880"/>
                  <a:gd name="connsiteY27" fmla="*/ 1168400 h 2311400"/>
                  <a:gd name="connsiteX28" fmla="*/ 1112520 w 1198880"/>
                  <a:gd name="connsiteY28" fmla="*/ 1442720 h 2311400"/>
                  <a:gd name="connsiteX29" fmla="*/ 909320 w 1198880"/>
                  <a:gd name="connsiteY29" fmla="*/ 1874520 h 2311400"/>
                  <a:gd name="connsiteX30" fmla="*/ 848360 w 1198880"/>
                  <a:gd name="connsiteY30" fmla="*/ 2133600 h 2311400"/>
                  <a:gd name="connsiteX31" fmla="*/ 873760 w 1198880"/>
                  <a:gd name="connsiteY31" fmla="*/ 2311400 h 231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198880" h="2311400">
                    <a:moveTo>
                      <a:pt x="96520" y="2301240"/>
                    </a:moveTo>
                    <a:cubicBezTo>
                      <a:pt x="94827" y="2184400"/>
                      <a:pt x="93133" y="2067560"/>
                      <a:pt x="91440" y="1950720"/>
                    </a:cubicBezTo>
                    <a:lnTo>
                      <a:pt x="15240" y="1457960"/>
                    </a:lnTo>
                    <a:lnTo>
                      <a:pt x="0" y="1285240"/>
                    </a:lnTo>
                    <a:lnTo>
                      <a:pt x="55880" y="1122680"/>
                    </a:lnTo>
                    <a:lnTo>
                      <a:pt x="147320" y="934720"/>
                    </a:lnTo>
                    <a:lnTo>
                      <a:pt x="213360" y="563880"/>
                    </a:lnTo>
                    <a:lnTo>
                      <a:pt x="248920" y="269240"/>
                    </a:lnTo>
                    <a:lnTo>
                      <a:pt x="279400" y="106680"/>
                    </a:lnTo>
                    <a:lnTo>
                      <a:pt x="314960" y="25400"/>
                    </a:lnTo>
                    <a:lnTo>
                      <a:pt x="375920" y="0"/>
                    </a:lnTo>
                    <a:lnTo>
                      <a:pt x="416560" y="15240"/>
                    </a:lnTo>
                    <a:lnTo>
                      <a:pt x="462280" y="66040"/>
                    </a:lnTo>
                    <a:lnTo>
                      <a:pt x="467360" y="162560"/>
                    </a:lnTo>
                    <a:lnTo>
                      <a:pt x="462280" y="335280"/>
                    </a:lnTo>
                    <a:lnTo>
                      <a:pt x="441960" y="497840"/>
                    </a:lnTo>
                    <a:lnTo>
                      <a:pt x="447040" y="721360"/>
                    </a:lnTo>
                    <a:lnTo>
                      <a:pt x="487680" y="736600"/>
                    </a:lnTo>
                    <a:lnTo>
                      <a:pt x="594360" y="685800"/>
                    </a:lnTo>
                    <a:lnTo>
                      <a:pt x="685800" y="706120"/>
                    </a:lnTo>
                    <a:lnTo>
                      <a:pt x="746760" y="767080"/>
                    </a:lnTo>
                    <a:lnTo>
                      <a:pt x="807720" y="863600"/>
                    </a:lnTo>
                    <a:lnTo>
                      <a:pt x="889000" y="868680"/>
                    </a:lnTo>
                    <a:lnTo>
                      <a:pt x="949960" y="883920"/>
                    </a:lnTo>
                    <a:lnTo>
                      <a:pt x="1021080" y="980440"/>
                    </a:lnTo>
                    <a:lnTo>
                      <a:pt x="1102360" y="980440"/>
                    </a:lnTo>
                    <a:lnTo>
                      <a:pt x="1183640" y="1066800"/>
                    </a:lnTo>
                    <a:lnTo>
                      <a:pt x="1198880" y="1168400"/>
                    </a:lnTo>
                    <a:lnTo>
                      <a:pt x="1112520" y="1442720"/>
                    </a:lnTo>
                    <a:lnTo>
                      <a:pt x="909320" y="1874520"/>
                    </a:lnTo>
                    <a:lnTo>
                      <a:pt x="848360" y="2133600"/>
                    </a:lnTo>
                    <a:lnTo>
                      <a:pt x="873760" y="2311400"/>
                    </a:lnTo>
                  </a:path>
                </a:pathLst>
              </a:custGeom>
              <a:solidFill>
                <a:srgbClr val="FFCC66"/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フリーフォーム 18"/>
              <p:cNvSpPr/>
              <p:nvPr/>
            </p:nvSpPr>
            <p:spPr bwMode="auto">
              <a:xfrm>
                <a:off x="4815840" y="2219960"/>
                <a:ext cx="147320" cy="127000"/>
              </a:xfrm>
              <a:custGeom>
                <a:avLst/>
                <a:gdLst>
                  <a:gd name="connsiteX0" fmla="*/ 10160 w 147320"/>
                  <a:gd name="connsiteY0" fmla="*/ 127000 h 127000"/>
                  <a:gd name="connsiteX1" fmla="*/ 66040 w 147320"/>
                  <a:gd name="connsiteY1" fmla="*/ 116840 h 127000"/>
                  <a:gd name="connsiteX2" fmla="*/ 132080 w 147320"/>
                  <a:gd name="connsiteY2" fmla="*/ 127000 h 127000"/>
                  <a:gd name="connsiteX3" fmla="*/ 147320 w 147320"/>
                  <a:gd name="connsiteY3" fmla="*/ 71120 h 127000"/>
                  <a:gd name="connsiteX4" fmla="*/ 127000 w 147320"/>
                  <a:gd name="connsiteY4" fmla="*/ 25400 h 127000"/>
                  <a:gd name="connsiteX5" fmla="*/ 101600 w 147320"/>
                  <a:gd name="connsiteY5" fmla="*/ 5080 h 127000"/>
                  <a:gd name="connsiteX6" fmla="*/ 76200 w 147320"/>
                  <a:gd name="connsiteY6" fmla="*/ 0 h 127000"/>
                  <a:gd name="connsiteX7" fmla="*/ 30480 w 147320"/>
                  <a:gd name="connsiteY7" fmla="*/ 15240 h 127000"/>
                  <a:gd name="connsiteX8" fmla="*/ 20320 w 147320"/>
                  <a:gd name="connsiteY8" fmla="*/ 30480 h 127000"/>
                  <a:gd name="connsiteX9" fmla="*/ 0 w 147320"/>
                  <a:gd name="connsiteY9" fmla="*/ 55880 h 127000"/>
                  <a:gd name="connsiteX10" fmla="*/ 10160 w 147320"/>
                  <a:gd name="connsiteY10" fmla="*/ 127000 h 127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7320" h="127000">
                    <a:moveTo>
                      <a:pt x="10160" y="127000"/>
                    </a:moveTo>
                    <a:lnTo>
                      <a:pt x="66040" y="116840"/>
                    </a:lnTo>
                    <a:lnTo>
                      <a:pt x="132080" y="127000"/>
                    </a:lnTo>
                    <a:lnTo>
                      <a:pt x="147320" y="71120"/>
                    </a:lnTo>
                    <a:lnTo>
                      <a:pt x="127000" y="25400"/>
                    </a:lnTo>
                    <a:lnTo>
                      <a:pt x="101600" y="5080"/>
                    </a:lnTo>
                    <a:lnTo>
                      <a:pt x="76200" y="0"/>
                    </a:lnTo>
                    <a:lnTo>
                      <a:pt x="30480" y="15240"/>
                    </a:lnTo>
                    <a:lnTo>
                      <a:pt x="20320" y="30480"/>
                    </a:lnTo>
                    <a:lnTo>
                      <a:pt x="0" y="55880"/>
                    </a:lnTo>
                    <a:lnTo>
                      <a:pt x="10160" y="12700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706" name="グループ化 705"/>
          <p:cNvGrpSpPr/>
          <p:nvPr/>
        </p:nvGrpSpPr>
        <p:grpSpPr>
          <a:xfrm>
            <a:off x="2187160" y="2737451"/>
            <a:ext cx="1712875" cy="1621617"/>
            <a:chOff x="2187160" y="2737451"/>
            <a:chExt cx="1712875" cy="1621617"/>
          </a:xfrm>
        </p:grpSpPr>
        <p:sp>
          <p:nvSpPr>
            <p:cNvPr id="23" name="円/楕円 22"/>
            <p:cNvSpPr/>
            <p:nvPr/>
          </p:nvSpPr>
          <p:spPr bwMode="auto">
            <a:xfrm>
              <a:off x="2334302" y="2737451"/>
              <a:ext cx="222132" cy="222132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" name="グループ化 23"/>
            <p:cNvGrpSpPr/>
            <p:nvPr/>
          </p:nvGrpSpPr>
          <p:grpSpPr>
            <a:xfrm>
              <a:off x="3093940" y="2804944"/>
              <a:ext cx="806095" cy="1554124"/>
              <a:chOff x="4511040" y="2219960"/>
              <a:chExt cx="1198880" cy="2311400"/>
            </a:xfrm>
          </p:grpSpPr>
          <p:sp>
            <p:nvSpPr>
              <p:cNvPr id="25" name="フリーフォーム 24"/>
              <p:cNvSpPr/>
              <p:nvPr/>
            </p:nvSpPr>
            <p:spPr bwMode="auto">
              <a:xfrm>
                <a:off x="4511040" y="2219960"/>
                <a:ext cx="1198880" cy="2311400"/>
              </a:xfrm>
              <a:custGeom>
                <a:avLst/>
                <a:gdLst>
                  <a:gd name="connsiteX0" fmla="*/ 96520 w 1198880"/>
                  <a:gd name="connsiteY0" fmla="*/ 2301240 h 2326640"/>
                  <a:gd name="connsiteX1" fmla="*/ 91440 w 1198880"/>
                  <a:gd name="connsiteY1" fmla="*/ 1950720 h 2326640"/>
                  <a:gd name="connsiteX2" fmla="*/ 15240 w 1198880"/>
                  <a:gd name="connsiteY2" fmla="*/ 1457960 h 2326640"/>
                  <a:gd name="connsiteX3" fmla="*/ 0 w 1198880"/>
                  <a:gd name="connsiteY3" fmla="*/ 1285240 h 2326640"/>
                  <a:gd name="connsiteX4" fmla="*/ 55880 w 1198880"/>
                  <a:gd name="connsiteY4" fmla="*/ 1122680 h 2326640"/>
                  <a:gd name="connsiteX5" fmla="*/ 147320 w 1198880"/>
                  <a:gd name="connsiteY5" fmla="*/ 934720 h 2326640"/>
                  <a:gd name="connsiteX6" fmla="*/ 213360 w 1198880"/>
                  <a:gd name="connsiteY6" fmla="*/ 563880 h 2326640"/>
                  <a:gd name="connsiteX7" fmla="*/ 248920 w 1198880"/>
                  <a:gd name="connsiteY7" fmla="*/ 269240 h 2326640"/>
                  <a:gd name="connsiteX8" fmla="*/ 279400 w 1198880"/>
                  <a:gd name="connsiteY8" fmla="*/ 106680 h 2326640"/>
                  <a:gd name="connsiteX9" fmla="*/ 314960 w 1198880"/>
                  <a:gd name="connsiteY9" fmla="*/ 25400 h 2326640"/>
                  <a:gd name="connsiteX10" fmla="*/ 375920 w 1198880"/>
                  <a:gd name="connsiteY10" fmla="*/ 0 h 2326640"/>
                  <a:gd name="connsiteX11" fmla="*/ 416560 w 1198880"/>
                  <a:gd name="connsiteY11" fmla="*/ 15240 h 2326640"/>
                  <a:gd name="connsiteX12" fmla="*/ 462280 w 1198880"/>
                  <a:gd name="connsiteY12" fmla="*/ 66040 h 2326640"/>
                  <a:gd name="connsiteX13" fmla="*/ 467360 w 1198880"/>
                  <a:gd name="connsiteY13" fmla="*/ 162560 h 2326640"/>
                  <a:gd name="connsiteX14" fmla="*/ 462280 w 1198880"/>
                  <a:gd name="connsiteY14" fmla="*/ 335280 h 2326640"/>
                  <a:gd name="connsiteX15" fmla="*/ 441960 w 1198880"/>
                  <a:gd name="connsiteY15" fmla="*/ 497840 h 2326640"/>
                  <a:gd name="connsiteX16" fmla="*/ 447040 w 1198880"/>
                  <a:gd name="connsiteY16" fmla="*/ 721360 h 2326640"/>
                  <a:gd name="connsiteX17" fmla="*/ 487680 w 1198880"/>
                  <a:gd name="connsiteY17" fmla="*/ 736600 h 2326640"/>
                  <a:gd name="connsiteX18" fmla="*/ 594360 w 1198880"/>
                  <a:gd name="connsiteY18" fmla="*/ 685800 h 2326640"/>
                  <a:gd name="connsiteX19" fmla="*/ 685800 w 1198880"/>
                  <a:gd name="connsiteY19" fmla="*/ 706120 h 2326640"/>
                  <a:gd name="connsiteX20" fmla="*/ 746760 w 1198880"/>
                  <a:gd name="connsiteY20" fmla="*/ 767080 h 2326640"/>
                  <a:gd name="connsiteX21" fmla="*/ 807720 w 1198880"/>
                  <a:gd name="connsiteY21" fmla="*/ 863600 h 2326640"/>
                  <a:gd name="connsiteX22" fmla="*/ 889000 w 1198880"/>
                  <a:gd name="connsiteY22" fmla="*/ 868680 h 2326640"/>
                  <a:gd name="connsiteX23" fmla="*/ 949960 w 1198880"/>
                  <a:gd name="connsiteY23" fmla="*/ 883920 h 2326640"/>
                  <a:gd name="connsiteX24" fmla="*/ 1021080 w 1198880"/>
                  <a:gd name="connsiteY24" fmla="*/ 980440 h 2326640"/>
                  <a:gd name="connsiteX25" fmla="*/ 1102360 w 1198880"/>
                  <a:gd name="connsiteY25" fmla="*/ 980440 h 2326640"/>
                  <a:gd name="connsiteX26" fmla="*/ 1183640 w 1198880"/>
                  <a:gd name="connsiteY26" fmla="*/ 1066800 h 2326640"/>
                  <a:gd name="connsiteX27" fmla="*/ 1198880 w 1198880"/>
                  <a:gd name="connsiteY27" fmla="*/ 1168400 h 2326640"/>
                  <a:gd name="connsiteX28" fmla="*/ 1112520 w 1198880"/>
                  <a:gd name="connsiteY28" fmla="*/ 1442720 h 2326640"/>
                  <a:gd name="connsiteX29" fmla="*/ 909320 w 1198880"/>
                  <a:gd name="connsiteY29" fmla="*/ 1874520 h 2326640"/>
                  <a:gd name="connsiteX30" fmla="*/ 848360 w 1198880"/>
                  <a:gd name="connsiteY30" fmla="*/ 2133600 h 2326640"/>
                  <a:gd name="connsiteX31" fmla="*/ 873760 w 1198880"/>
                  <a:gd name="connsiteY31" fmla="*/ 2326640 h 2326640"/>
                  <a:gd name="connsiteX32" fmla="*/ 873760 w 1198880"/>
                  <a:gd name="connsiteY32" fmla="*/ 2311400 h 2326640"/>
                  <a:gd name="connsiteX0" fmla="*/ 96520 w 1198880"/>
                  <a:gd name="connsiteY0" fmla="*/ 2301240 h 2311400"/>
                  <a:gd name="connsiteX1" fmla="*/ 91440 w 1198880"/>
                  <a:gd name="connsiteY1" fmla="*/ 1950720 h 2311400"/>
                  <a:gd name="connsiteX2" fmla="*/ 15240 w 1198880"/>
                  <a:gd name="connsiteY2" fmla="*/ 1457960 h 2311400"/>
                  <a:gd name="connsiteX3" fmla="*/ 0 w 1198880"/>
                  <a:gd name="connsiteY3" fmla="*/ 1285240 h 2311400"/>
                  <a:gd name="connsiteX4" fmla="*/ 55880 w 1198880"/>
                  <a:gd name="connsiteY4" fmla="*/ 1122680 h 2311400"/>
                  <a:gd name="connsiteX5" fmla="*/ 147320 w 1198880"/>
                  <a:gd name="connsiteY5" fmla="*/ 934720 h 2311400"/>
                  <a:gd name="connsiteX6" fmla="*/ 213360 w 1198880"/>
                  <a:gd name="connsiteY6" fmla="*/ 563880 h 2311400"/>
                  <a:gd name="connsiteX7" fmla="*/ 248920 w 1198880"/>
                  <a:gd name="connsiteY7" fmla="*/ 269240 h 2311400"/>
                  <a:gd name="connsiteX8" fmla="*/ 279400 w 1198880"/>
                  <a:gd name="connsiteY8" fmla="*/ 106680 h 2311400"/>
                  <a:gd name="connsiteX9" fmla="*/ 314960 w 1198880"/>
                  <a:gd name="connsiteY9" fmla="*/ 25400 h 2311400"/>
                  <a:gd name="connsiteX10" fmla="*/ 375920 w 1198880"/>
                  <a:gd name="connsiteY10" fmla="*/ 0 h 2311400"/>
                  <a:gd name="connsiteX11" fmla="*/ 416560 w 1198880"/>
                  <a:gd name="connsiteY11" fmla="*/ 15240 h 2311400"/>
                  <a:gd name="connsiteX12" fmla="*/ 462280 w 1198880"/>
                  <a:gd name="connsiteY12" fmla="*/ 66040 h 2311400"/>
                  <a:gd name="connsiteX13" fmla="*/ 467360 w 1198880"/>
                  <a:gd name="connsiteY13" fmla="*/ 162560 h 2311400"/>
                  <a:gd name="connsiteX14" fmla="*/ 462280 w 1198880"/>
                  <a:gd name="connsiteY14" fmla="*/ 335280 h 2311400"/>
                  <a:gd name="connsiteX15" fmla="*/ 441960 w 1198880"/>
                  <a:gd name="connsiteY15" fmla="*/ 497840 h 2311400"/>
                  <a:gd name="connsiteX16" fmla="*/ 447040 w 1198880"/>
                  <a:gd name="connsiteY16" fmla="*/ 721360 h 2311400"/>
                  <a:gd name="connsiteX17" fmla="*/ 487680 w 1198880"/>
                  <a:gd name="connsiteY17" fmla="*/ 736600 h 2311400"/>
                  <a:gd name="connsiteX18" fmla="*/ 594360 w 1198880"/>
                  <a:gd name="connsiteY18" fmla="*/ 685800 h 2311400"/>
                  <a:gd name="connsiteX19" fmla="*/ 685800 w 1198880"/>
                  <a:gd name="connsiteY19" fmla="*/ 706120 h 2311400"/>
                  <a:gd name="connsiteX20" fmla="*/ 746760 w 1198880"/>
                  <a:gd name="connsiteY20" fmla="*/ 767080 h 2311400"/>
                  <a:gd name="connsiteX21" fmla="*/ 807720 w 1198880"/>
                  <a:gd name="connsiteY21" fmla="*/ 863600 h 2311400"/>
                  <a:gd name="connsiteX22" fmla="*/ 889000 w 1198880"/>
                  <a:gd name="connsiteY22" fmla="*/ 868680 h 2311400"/>
                  <a:gd name="connsiteX23" fmla="*/ 949960 w 1198880"/>
                  <a:gd name="connsiteY23" fmla="*/ 883920 h 2311400"/>
                  <a:gd name="connsiteX24" fmla="*/ 1021080 w 1198880"/>
                  <a:gd name="connsiteY24" fmla="*/ 980440 h 2311400"/>
                  <a:gd name="connsiteX25" fmla="*/ 1102360 w 1198880"/>
                  <a:gd name="connsiteY25" fmla="*/ 980440 h 2311400"/>
                  <a:gd name="connsiteX26" fmla="*/ 1183640 w 1198880"/>
                  <a:gd name="connsiteY26" fmla="*/ 1066800 h 2311400"/>
                  <a:gd name="connsiteX27" fmla="*/ 1198880 w 1198880"/>
                  <a:gd name="connsiteY27" fmla="*/ 1168400 h 2311400"/>
                  <a:gd name="connsiteX28" fmla="*/ 1112520 w 1198880"/>
                  <a:gd name="connsiteY28" fmla="*/ 1442720 h 2311400"/>
                  <a:gd name="connsiteX29" fmla="*/ 909320 w 1198880"/>
                  <a:gd name="connsiteY29" fmla="*/ 1874520 h 2311400"/>
                  <a:gd name="connsiteX30" fmla="*/ 848360 w 1198880"/>
                  <a:gd name="connsiteY30" fmla="*/ 2133600 h 2311400"/>
                  <a:gd name="connsiteX31" fmla="*/ 873760 w 1198880"/>
                  <a:gd name="connsiteY31" fmla="*/ 2311400 h 231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198880" h="2311400">
                    <a:moveTo>
                      <a:pt x="96520" y="2301240"/>
                    </a:moveTo>
                    <a:cubicBezTo>
                      <a:pt x="94827" y="2184400"/>
                      <a:pt x="93133" y="2067560"/>
                      <a:pt x="91440" y="1950720"/>
                    </a:cubicBezTo>
                    <a:lnTo>
                      <a:pt x="15240" y="1457960"/>
                    </a:lnTo>
                    <a:lnTo>
                      <a:pt x="0" y="1285240"/>
                    </a:lnTo>
                    <a:lnTo>
                      <a:pt x="55880" y="1122680"/>
                    </a:lnTo>
                    <a:lnTo>
                      <a:pt x="147320" y="934720"/>
                    </a:lnTo>
                    <a:lnTo>
                      <a:pt x="213360" y="563880"/>
                    </a:lnTo>
                    <a:lnTo>
                      <a:pt x="248920" y="269240"/>
                    </a:lnTo>
                    <a:lnTo>
                      <a:pt x="279400" y="106680"/>
                    </a:lnTo>
                    <a:lnTo>
                      <a:pt x="314960" y="25400"/>
                    </a:lnTo>
                    <a:lnTo>
                      <a:pt x="375920" y="0"/>
                    </a:lnTo>
                    <a:lnTo>
                      <a:pt x="416560" y="15240"/>
                    </a:lnTo>
                    <a:lnTo>
                      <a:pt x="462280" y="66040"/>
                    </a:lnTo>
                    <a:lnTo>
                      <a:pt x="467360" y="162560"/>
                    </a:lnTo>
                    <a:lnTo>
                      <a:pt x="462280" y="335280"/>
                    </a:lnTo>
                    <a:lnTo>
                      <a:pt x="441960" y="497840"/>
                    </a:lnTo>
                    <a:lnTo>
                      <a:pt x="447040" y="721360"/>
                    </a:lnTo>
                    <a:lnTo>
                      <a:pt x="487680" y="736600"/>
                    </a:lnTo>
                    <a:lnTo>
                      <a:pt x="594360" y="685800"/>
                    </a:lnTo>
                    <a:lnTo>
                      <a:pt x="685800" y="706120"/>
                    </a:lnTo>
                    <a:lnTo>
                      <a:pt x="746760" y="767080"/>
                    </a:lnTo>
                    <a:lnTo>
                      <a:pt x="807720" y="863600"/>
                    </a:lnTo>
                    <a:lnTo>
                      <a:pt x="889000" y="868680"/>
                    </a:lnTo>
                    <a:lnTo>
                      <a:pt x="949960" y="883920"/>
                    </a:lnTo>
                    <a:lnTo>
                      <a:pt x="1021080" y="980440"/>
                    </a:lnTo>
                    <a:lnTo>
                      <a:pt x="1102360" y="980440"/>
                    </a:lnTo>
                    <a:lnTo>
                      <a:pt x="1183640" y="1066800"/>
                    </a:lnTo>
                    <a:lnTo>
                      <a:pt x="1198880" y="1168400"/>
                    </a:lnTo>
                    <a:lnTo>
                      <a:pt x="1112520" y="1442720"/>
                    </a:lnTo>
                    <a:lnTo>
                      <a:pt x="909320" y="1874520"/>
                    </a:lnTo>
                    <a:lnTo>
                      <a:pt x="848360" y="2133600"/>
                    </a:lnTo>
                    <a:lnTo>
                      <a:pt x="873760" y="2311400"/>
                    </a:lnTo>
                  </a:path>
                </a:pathLst>
              </a:custGeom>
              <a:solidFill>
                <a:srgbClr val="FFCC66"/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フリーフォーム 25"/>
              <p:cNvSpPr/>
              <p:nvPr/>
            </p:nvSpPr>
            <p:spPr bwMode="auto">
              <a:xfrm>
                <a:off x="4815840" y="2219960"/>
                <a:ext cx="147320" cy="127000"/>
              </a:xfrm>
              <a:custGeom>
                <a:avLst/>
                <a:gdLst>
                  <a:gd name="connsiteX0" fmla="*/ 10160 w 147320"/>
                  <a:gd name="connsiteY0" fmla="*/ 127000 h 127000"/>
                  <a:gd name="connsiteX1" fmla="*/ 66040 w 147320"/>
                  <a:gd name="connsiteY1" fmla="*/ 116840 h 127000"/>
                  <a:gd name="connsiteX2" fmla="*/ 132080 w 147320"/>
                  <a:gd name="connsiteY2" fmla="*/ 127000 h 127000"/>
                  <a:gd name="connsiteX3" fmla="*/ 147320 w 147320"/>
                  <a:gd name="connsiteY3" fmla="*/ 71120 h 127000"/>
                  <a:gd name="connsiteX4" fmla="*/ 127000 w 147320"/>
                  <a:gd name="connsiteY4" fmla="*/ 25400 h 127000"/>
                  <a:gd name="connsiteX5" fmla="*/ 101600 w 147320"/>
                  <a:gd name="connsiteY5" fmla="*/ 5080 h 127000"/>
                  <a:gd name="connsiteX6" fmla="*/ 76200 w 147320"/>
                  <a:gd name="connsiteY6" fmla="*/ 0 h 127000"/>
                  <a:gd name="connsiteX7" fmla="*/ 30480 w 147320"/>
                  <a:gd name="connsiteY7" fmla="*/ 15240 h 127000"/>
                  <a:gd name="connsiteX8" fmla="*/ 20320 w 147320"/>
                  <a:gd name="connsiteY8" fmla="*/ 30480 h 127000"/>
                  <a:gd name="connsiteX9" fmla="*/ 0 w 147320"/>
                  <a:gd name="connsiteY9" fmla="*/ 55880 h 127000"/>
                  <a:gd name="connsiteX10" fmla="*/ 10160 w 147320"/>
                  <a:gd name="connsiteY10" fmla="*/ 127000 h 127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7320" h="127000">
                    <a:moveTo>
                      <a:pt x="10160" y="127000"/>
                    </a:moveTo>
                    <a:lnTo>
                      <a:pt x="66040" y="116840"/>
                    </a:lnTo>
                    <a:lnTo>
                      <a:pt x="132080" y="127000"/>
                    </a:lnTo>
                    <a:lnTo>
                      <a:pt x="147320" y="71120"/>
                    </a:lnTo>
                    <a:lnTo>
                      <a:pt x="127000" y="25400"/>
                    </a:lnTo>
                    <a:lnTo>
                      <a:pt x="101600" y="5080"/>
                    </a:lnTo>
                    <a:lnTo>
                      <a:pt x="76200" y="0"/>
                    </a:lnTo>
                    <a:lnTo>
                      <a:pt x="30480" y="15240"/>
                    </a:lnTo>
                    <a:lnTo>
                      <a:pt x="20320" y="30480"/>
                    </a:lnTo>
                    <a:lnTo>
                      <a:pt x="0" y="55880"/>
                    </a:lnTo>
                    <a:lnTo>
                      <a:pt x="10160" y="12700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7" name="下矢印 26"/>
            <p:cNvSpPr/>
            <p:nvPr/>
          </p:nvSpPr>
          <p:spPr bwMode="auto">
            <a:xfrm rot="16200000">
              <a:off x="2839975" y="2453958"/>
              <a:ext cx="135719" cy="782088"/>
            </a:xfrm>
            <a:prstGeom prst="downArrow">
              <a:avLst>
                <a:gd name="adj1" fmla="val 50000"/>
                <a:gd name="adj2" fmla="val 129013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フリーフォーム 27"/>
            <p:cNvSpPr/>
            <p:nvPr/>
          </p:nvSpPr>
          <p:spPr bwMode="auto">
            <a:xfrm>
              <a:off x="2187160" y="2804944"/>
              <a:ext cx="806095" cy="1554124"/>
            </a:xfrm>
            <a:custGeom>
              <a:avLst/>
              <a:gdLst>
                <a:gd name="connsiteX0" fmla="*/ 96520 w 1198880"/>
                <a:gd name="connsiteY0" fmla="*/ 2301240 h 2326640"/>
                <a:gd name="connsiteX1" fmla="*/ 91440 w 1198880"/>
                <a:gd name="connsiteY1" fmla="*/ 1950720 h 2326640"/>
                <a:gd name="connsiteX2" fmla="*/ 15240 w 1198880"/>
                <a:gd name="connsiteY2" fmla="*/ 1457960 h 2326640"/>
                <a:gd name="connsiteX3" fmla="*/ 0 w 1198880"/>
                <a:gd name="connsiteY3" fmla="*/ 1285240 h 2326640"/>
                <a:gd name="connsiteX4" fmla="*/ 55880 w 1198880"/>
                <a:gd name="connsiteY4" fmla="*/ 1122680 h 2326640"/>
                <a:gd name="connsiteX5" fmla="*/ 147320 w 1198880"/>
                <a:gd name="connsiteY5" fmla="*/ 934720 h 2326640"/>
                <a:gd name="connsiteX6" fmla="*/ 213360 w 1198880"/>
                <a:gd name="connsiteY6" fmla="*/ 563880 h 2326640"/>
                <a:gd name="connsiteX7" fmla="*/ 248920 w 1198880"/>
                <a:gd name="connsiteY7" fmla="*/ 269240 h 2326640"/>
                <a:gd name="connsiteX8" fmla="*/ 279400 w 1198880"/>
                <a:gd name="connsiteY8" fmla="*/ 106680 h 2326640"/>
                <a:gd name="connsiteX9" fmla="*/ 314960 w 1198880"/>
                <a:gd name="connsiteY9" fmla="*/ 25400 h 2326640"/>
                <a:gd name="connsiteX10" fmla="*/ 375920 w 1198880"/>
                <a:gd name="connsiteY10" fmla="*/ 0 h 2326640"/>
                <a:gd name="connsiteX11" fmla="*/ 416560 w 1198880"/>
                <a:gd name="connsiteY11" fmla="*/ 15240 h 2326640"/>
                <a:gd name="connsiteX12" fmla="*/ 462280 w 1198880"/>
                <a:gd name="connsiteY12" fmla="*/ 66040 h 2326640"/>
                <a:gd name="connsiteX13" fmla="*/ 467360 w 1198880"/>
                <a:gd name="connsiteY13" fmla="*/ 162560 h 2326640"/>
                <a:gd name="connsiteX14" fmla="*/ 462280 w 1198880"/>
                <a:gd name="connsiteY14" fmla="*/ 335280 h 2326640"/>
                <a:gd name="connsiteX15" fmla="*/ 441960 w 1198880"/>
                <a:gd name="connsiteY15" fmla="*/ 497840 h 2326640"/>
                <a:gd name="connsiteX16" fmla="*/ 447040 w 1198880"/>
                <a:gd name="connsiteY16" fmla="*/ 721360 h 2326640"/>
                <a:gd name="connsiteX17" fmla="*/ 487680 w 1198880"/>
                <a:gd name="connsiteY17" fmla="*/ 736600 h 2326640"/>
                <a:gd name="connsiteX18" fmla="*/ 594360 w 1198880"/>
                <a:gd name="connsiteY18" fmla="*/ 685800 h 2326640"/>
                <a:gd name="connsiteX19" fmla="*/ 685800 w 1198880"/>
                <a:gd name="connsiteY19" fmla="*/ 706120 h 2326640"/>
                <a:gd name="connsiteX20" fmla="*/ 746760 w 1198880"/>
                <a:gd name="connsiteY20" fmla="*/ 767080 h 2326640"/>
                <a:gd name="connsiteX21" fmla="*/ 807720 w 1198880"/>
                <a:gd name="connsiteY21" fmla="*/ 863600 h 2326640"/>
                <a:gd name="connsiteX22" fmla="*/ 889000 w 1198880"/>
                <a:gd name="connsiteY22" fmla="*/ 868680 h 2326640"/>
                <a:gd name="connsiteX23" fmla="*/ 949960 w 1198880"/>
                <a:gd name="connsiteY23" fmla="*/ 883920 h 2326640"/>
                <a:gd name="connsiteX24" fmla="*/ 1021080 w 1198880"/>
                <a:gd name="connsiteY24" fmla="*/ 980440 h 2326640"/>
                <a:gd name="connsiteX25" fmla="*/ 1102360 w 1198880"/>
                <a:gd name="connsiteY25" fmla="*/ 980440 h 2326640"/>
                <a:gd name="connsiteX26" fmla="*/ 1183640 w 1198880"/>
                <a:gd name="connsiteY26" fmla="*/ 1066800 h 2326640"/>
                <a:gd name="connsiteX27" fmla="*/ 1198880 w 1198880"/>
                <a:gd name="connsiteY27" fmla="*/ 1168400 h 2326640"/>
                <a:gd name="connsiteX28" fmla="*/ 1112520 w 1198880"/>
                <a:gd name="connsiteY28" fmla="*/ 1442720 h 2326640"/>
                <a:gd name="connsiteX29" fmla="*/ 909320 w 1198880"/>
                <a:gd name="connsiteY29" fmla="*/ 1874520 h 2326640"/>
                <a:gd name="connsiteX30" fmla="*/ 848360 w 1198880"/>
                <a:gd name="connsiteY30" fmla="*/ 2133600 h 2326640"/>
                <a:gd name="connsiteX31" fmla="*/ 873760 w 1198880"/>
                <a:gd name="connsiteY31" fmla="*/ 2326640 h 2326640"/>
                <a:gd name="connsiteX32" fmla="*/ 873760 w 1198880"/>
                <a:gd name="connsiteY32" fmla="*/ 2311400 h 2326640"/>
                <a:gd name="connsiteX0" fmla="*/ 96520 w 1198880"/>
                <a:gd name="connsiteY0" fmla="*/ 2301240 h 2311400"/>
                <a:gd name="connsiteX1" fmla="*/ 91440 w 1198880"/>
                <a:gd name="connsiteY1" fmla="*/ 1950720 h 2311400"/>
                <a:gd name="connsiteX2" fmla="*/ 15240 w 1198880"/>
                <a:gd name="connsiteY2" fmla="*/ 1457960 h 2311400"/>
                <a:gd name="connsiteX3" fmla="*/ 0 w 1198880"/>
                <a:gd name="connsiteY3" fmla="*/ 1285240 h 2311400"/>
                <a:gd name="connsiteX4" fmla="*/ 55880 w 1198880"/>
                <a:gd name="connsiteY4" fmla="*/ 1122680 h 2311400"/>
                <a:gd name="connsiteX5" fmla="*/ 147320 w 1198880"/>
                <a:gd name="connsiteY5" fmla="*/ 934720 h 2311400"/>
                <a:gd name="connsiteX6" fmla="*/ 213360 w 1198880"/>
                <a:gd name="connsiteY6" fmla="*/ 563880 h 2311400"/>
                <a:gd name="connsiteX7" fmla="*/ 248920 w 1198880"/>
                <a:gd name="connsiteY7" fmla="*/ 269240 h 2311400"/>
                <a:gd name="connsiteX8" fmla="*/ 279400 w 1198880"/>
                <a:gd name="connsiteY8" fmla="*/ 106680 h 2311400"/>
                <a:gd name="connsiteX9" fmla="*/ 314960 w 1198880"/>
                <a:gd name="connsiteY9" fmla="*/ 25400 h 2311400"/>
                <a:gd name="connsiteX10" fmla="*/ 375920 w 1198880"/>
                <a:gd name="connsiteY10" fmla="*/ 0 h 2311400"/>
                <a:gd name="connsiteX11" fmla="*/ 416560 w 1198880"/>
                <a:gd name="connsiteY11" fmla="*/ 15240 h 2311400"/>
                <a:gd name="connsiteX12" fmla="*/ 462280 w 1198880"/>
                <a:gd name="connsiteY12" fmla="*/ 66040 h 2311400"/>
                <a:gd name="connsiteX13" fmla="*/ 467360 w 1198880"/>
                <a:gd name="connsiteY13" fmla="*/ 162560 h 2311400"/>
                <a:gd name="connsiteX14" fmla="*/ 462280 w 1198880"/>
                <a:gd name="connsiteY14" fmla="*/ 335280 h 2311400"/>
                <a:gd name="connsiteX15" fmla="*/ 441960 w 1198880"/>
                <a:gd name="connsiteY15" fmla="*/ 497840 h 2311400"/>
                <a:gd name="connsiteX16" fmla="*/ 447040 w 1198880"/>
                <a:gd name="connsiteY16" fmla="*/ 721360 h 2311400"/>
                <a:gd name="connsiteX17" fmla="*/ 487680 w 1198880"/>
                <a:gd name="connsiteY17" fmla="*/ 736600 h 2311400"/>
                <a:gd name="connsiteX18" fmla="*/ 594360 w 1198880"/>
                <a:gd name="connsiteY18" fmla="*/ 685800 h 2311400"/>
                <a:gd name="connsiteX19" fmla="*/ 685800 w 1198880"/>
                <a:gd name="connsiteY19" fmla="*/ 706120 h 2311400"/>
                <a:gd name="connsiteX20" fmla="*/ 746760 w 1198880"/>
                <a:gd name="connsiteY20" fmla="*/ 767080 h 2311400"/>
                <a:gd name="connsiteX21" fmla="*/ 807720 w 1198880"/>
                <a:gd name="connsiteY21" fmla="*/ 863600 h 2311400"/>
                <a:gd name="connsiteX22" fmla="*/ 889000 w 1198880"/>
                <a:gd name="connsiteY22" fmla="*/ 868680 h 2311400"/>
                <a:gd name="connsiteX23" fmla="*/ 949960 w 1198880"/>
                <a:gd name="connsiteY23" fmla="*/ 883920 h 2311400"/>
                <a:gd name="connsiteX24" fmla="*/ 1021080 w 1198880"/>
                <a:gd name="connsiteY24" fmla="*/ 980440 h 2311400"/>
                <a:gd name="connsiteX25" fmla="*/ 1102360 w 1198880"/>
                <a:gd name="connsiteY25" fmla="*/ 980440 h 2311400"/>
                <a:gd name="connsiteX26" fmla="*/ 1183640 w 1198880"/>
                <a:gd name="connsiteY26" fmla="*/ 1066800 h 2311400"/>
                <a:gd name="connsiteX27" fmla="*/ 1198880 w 1198880"/>
                <a:gd name="connsiteY27" fmla="*/ 1168400 h 2311400"/>
                <a:gd name="connsiteX28" fmla="*/ 1112520 w 1198880"/>
                <a:gd name="connsiteY28" fmla="*/ 1442720 h 2311400"/>
                <a:gd name="connsiteX29" fmla="*/ 909320 w 1198880"/>
                <a:gd name="connsiteY29" fmla="*/ 1874520 h 2311400"/>
                <a:gd name="connsiteX30" fmla="*/ 848360 w 1198880"/>
                <a:gd name="connsiteY30" fmla="*/ 2133600 h 2311400"/>
                <a:gd name="connsiteX31" fmla="*/ 873760 w 1198880"/>
                <a:gd name="connsiteY31" fmla="*/ 2311400 h 2311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198880" h="2311400">
                  <a:moveTo>
                    <a:pt x="96520" y="2301240"/>
                  </a:moveTo>
                  <a:cubicBezTo>
                    <a:pt x="94827" y="2184400"/>
                    <a:pt x="93133" y="2067560"/>
                    <a:pt x="91440" y="1950720"/>
                  </a:cubicBezTo>
                  <a:lnTo>
                    <a:pt x="15240" y="1457960"/>
                  </a:lnTo>
                  <a:lnTo>
                    <a:pt x="0" y="1285240"/>
                  </a:lnTo>
                  <a:lnTo>
                    <a:pt x="55880" y="1122680"/>
                  </a:lnTo>
                  <a:lnTo>
                    <a:pt x="147320" y="934720"/>
                  </a:lnTo>
                  <a:lnTo>
                    <a:pt x="213360" y="563880"/>
                  </a:lnTo>
                  <a:lnTo>
                    <a:pt x="248920" y="269240"/>
                  </a:lnTo>
                  <a:lnTo>
                    <a:pt x="279400" y="106680"/>
                  </a:lnTo>
                  <a:lnTo>
                    <a:pt x="314960" y="25400"/>
                  </a:lnTo>
                  <a:lnTo>
                    <a:pt x="375920" y="0"/>
                  </a:lnTo>
                  <a:lnTo>
                    <a:pt x="416560" y="15240"/>
                  </a:lnTo>
                  <a:lnTo>
                    <a:pt x="462280" y="66040"/>
                  </a:lnTo>
                  <a:lnTo>
                    <a:pt x="467360" y="162560"/>
                  </a:lnTo>
                  <a:lnTo>
                    <a:pt x="462280" y="335280"/>
                  </a:lnTo>
                  <a:lnTo>
                    <a:pt x="441960" y="497840"/>
                  </a:lnTo>
                  <a:lnTo>
                    <a:pt x="447040" y="721360"/>
                  </a:lnTo>
                  <a:lnTo>
                    <a:pt x="487680" y="736600"/>
                  </a:lnTo>
                  <a:lnTo>
                    <a:pt x="594360" y="685800"/>
                  </a:lnTo>
                  <a:lnTo>
                    <a:pt x="685800" y="706120"/>
                  </a:lnTo>
                  <a:lnTo>
                    <a:pt x="746760" y="767080"/>
                  </a:lnTo>
                  <a:lnTo>
                    <a:pt x="807720" y="863600"/>
                  </a:lnTo>
                  <a:lnTo>
                    <a:pt x="889000" y="868680"/>
                  </a:lnTo>
                  <a:lnTo>
                    <a:pt x="949960" y="883920"/>
                  </a:lnTo>
                  <a:lnTo>
                    <a:pt x="1021080" y="980440"/>
                  </a:lnTo>
                  <a:lnTo>
                    <a:pt x="1102360" y="980440"/>
                  </a:lnTo>
                  <a:lnTo>
                    <a:pt x="1183640" y="1066800"/>
                  </a:lnTo>
                  <a:lnTo>
                    <a:pt x="1198880" y="1168400"/>
                  </a:lnTo>
                  <a:lnTo>
                    <a:pt x="1112520" y="1442720"/>
                  </a:lnTo>
                  <a:lnTo>
                    <a:pt x="909320" y="1874520"/>
                  </a:lnTo>
                  <a:lnTo>
                    <a:pt x="848360" y="2133600"/>
                  </a:lnTo>
                  <a:lnTo>
                    <a:pt x="873760" y="2311400"/>
                  </a:lnTo>
                </a:path>
              </a:pathLst>
            </a:custGeom>
            <a:solidFill>
              <a:srgbClr val="FFCC66">
                <a:alpha val="50000"/>
              </a:srgbClr>
            </a:solidFill>
            <a:ln w="12700">
              <a:solidFill>
                <a:srgbClr val="FF9900">
                  <a:alpha val="50000"/>
                </a:srgbClr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6377882" y="820509"/>
            <a:ext cx="1117386" cy="1593815"/>
            <a:chOff x="6377882" y="820509"/>
            <a:chExt cx="1117386" cy="1593815"/>
          </a:xfrm>
        </p:grpSpPr>
        <p:grpSp>
          <p:nvGrpSpPr>
            <p:cNvPr id="2" name="グループ化 1"/>
            <p:cNvGrpSpPr/>
            <p:nvPr/>
          </p:nvGrpSpPr>
          <p:grpSpPr>
            <a:xfrm>
              <a:off x="6530691" y="820509"/>
              <a:ext cx="964577" cy="222132"/>
              <a:chOff x="4584697" y="820509"/>
              <a:chExt cx="964577" cy="222132"/>
            </a:xfrm>
          </p:grpSpPr>
          <p:sp>
            <p:nvSpPr>
              <p:cNvPr id="31" name="円/楕円 30"/>
              <p:cNvSpPr/>
              <p:nvPr/>
            </p:nvSpPr>
            <p:spPr bwMode="auto">
              <a:xfrm>
                <a:off x="4584697" y="820509"/>
                <a:ext cx="222132" cy="222132"/>
              </a:xfrm>
              <a:prstGeom prst="ellipse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下矢印 31"/>
              <p:cNvSpPr/>
              <p:nvPr/>
            </p:nvSpPr>
            <p:spPr bwMode="auto">
              <a:xfrm rot="16200000">
                <a:off x="5090370" y="537016"/>
                <a:ext cx="135719" cy="782088"/>
              </a:xfrm>
              <a:prstGeom prst="downArrow">
                <a:avLst>
                  <a:gd name="adj1" fmla="val 50000"/>
                  <a:gd name="adj2" fmla="val 129013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3" name="グループ化 32"/>
            <p:cNvGrpSpPr/>
            <p:nvPr/>
          </p:nvGrpSpPr>
          <p:grpSpPr>
            <a:xfrm>
              <a:off x="6377882" y="860200"/>
              <a:ext cx="806095" cy="1554124"/>
              <a:chOff x="4511040" y="2219960"/>
              <a:chExt cx="1198880" cy="2311400"/>
            </a:xfrm>
          </p:grpSpPr>
          <p:sp>
            <p:nvSpPr>
              <p:cNvPr id="34" name="フリーフォーム 33"/>
              <p:cNvSpPr/>
              <p:nvPr/>
            </p:nvSpPr>
            <p:spPr bwMode="auto">
              <a:xfrm>
                <a:off x="4511040" y="2219960"/>
                <a:ext cx="1198880" cy="2311400"/>
              </a:xfrm>
              <a:custGeom>
                <a:avLst/>
                <a:gdLst>
                  <a:gd name="connsiteX0" fmla="*/ 96520 w 1198880"/>
                  <a:gd name="connsiteY0" fmla="*/ 2301240 h 2326640"/>
                  <a:gd name="connsiteX1" fmla="*/ 91440 w 1198880"/>
                  <a:gd name="connsiteY1" fmla="*/ 1950720 h 2326640"/>
                  <a:gd name="connsiteX2" fmla="*/ 15240 w 1198880"/>
                  <a:gd name="connsiteY2" fmla="*/ 1457960 h 2326640"/>
                  <a:gd name="connsiteX3" fmla="*/ 0 w 1198880"/>
                  <a:gd name="connsiteY3" fmla="*/ 1285240 h 2326640"/>
                  <a:gd name="connsiteX4" fmla="*/ 55880 w 1198880"/>
                  <a:gd name="connsiteY4" fmla="*/ 1122680 h 2326640"/>
                  <a:gd name="connsiteX5" fmla="*/ 147320 w 1198880"/>
                  <a:gd name="connsiteY5" fmla="*/ 934720 h 2326640"/>
                  <a:gd name="connsiteX6" fmla="*/ 213360 w 1198880"/>
                  <a:gd name="connsiteY6" fmla="*/ 563880 h 2326640"/>
                  <a:gd name="connsiteX7" fmla="*/ 248920 w 1198880"/>
                  <a:gd name="connsiteY7" fmla="*/ 269240 h 2326640"/>
                  <a:gd name="connsiteX8" fmla="*/ 279400 w 1198880"/>
                  <a:gd name="connsiteY8" fmla="*/ 106680 h 2326640"/>
                  <a:gd name="connsiteX9" fmla="*/ 314960 w 1198880"/>
                  <a:gd name="connsiteY9" fmla="*/ 25400 h 2326640"/>
                  <a:gd name="connsiteX10" fmla="*/ 375920 w 1198880"/>
                  <a:gd name="connsiteY10" fmla="*/ 0 h 2326640"/>
                  <a:gd name="connsiteX11" fmla="*/ 416560 w 1198880"/>
                  <a:gd name="connsiteY11" fmla="*/ 15240 h 2326640"/>
                  <a:gd name="connsiteX12" fmla="*/ 462280 w 1198880"/>
                  <a:gd name="connsiteY12" fmla="*/ 66040 h 2326640"/>
                  <a:gd name="connsiteX13" fmla="*/ 467360 w 1198880"/>
                  <a:gd name="connsiteY13" fmla="*/ 162560 h 2326640"/>
                  <a:gd name="connsiteX14" fmla="*/ 462280 w 1198880"/>
                  <a:gd name="connsiteY14" fmla="*/ 335280 h 2326640"/>
                  <a:gd name="connsiteX15" fmla="*/ 441960 w 1198880"/>
                  <a:gd name="connsiteY15" fmla="*/ 497840 h 2326640"/>
                  <a:gd name="connsiteX16" fmla="*/ 447040 w 1198880"/>
                  <a:gd name="connsiteY16" fmla="*/ 721360 h 2326640"/>
                  <a:gd name="connsiteX17" fmla="*/ 487680 w 1198880"/>
                  <a:gd name="connsiteY17" fmla="*/ 736600 h 2326640"/>
                  <a:gd name="connsiteX18" fmla="*/ 594360 w 1198880"/>
                  <a:gd name="connsiteY18" fmla="*/ 685800 h 2326640"/>
                  <a:gd name="connsiteX19" fmla="*/ 685800 w 1198880"/>
                  <a:gd name="connsiteY19" fmla="*/ 706120 h 2326640"/>
                  <a:gd name="connsiteX20" fmla="*/ 746760 w 1198880"/>
                  <a:gd name="connsiteY20" fmla="*/ 767080 h 2326640"/>
                  <a:gd name="connsiteX21" fmla="*/ 807720 w 1198880"/>
                  <a:gd name="connsiteY21" fmla="*/ 863600 h 2326640"/>
                  <a:gd name="connsiteX22" fmla="*/ 889000 w 1198880"/>
                  <a:gd name="connsiteY22" fmla="*/ 868680 h 2326640"/>
                  <a:gd name="connsiteX23" fmla="*/ 949960 w 1198880"/>
                  <a:gd name="connsiteY23" fmla="*/ 883920 h 2326640"/>
                  <a:gd name="connsiteX24" fmla="*/ 1021080 w 1198880"/>
                  <a:gd name="connsiteY24" fmla="*/ 980440 h 2326640"/>
                  <a:gd name="connsiteX25" fmla="*/ 1102360 w 1198880"/>
                  <a:gd name="connsiteY25" fmla="*/ 980440 h 2326640"/>
                  <a:gd name="connsiteX26" fmla="*/ 1183640 w 1198880"/>
                  <a:gd name="connsiteY26" fmla="*/ 1066800 h 2326640"/>
                  <a:gd name="connsiteX27" fmla="*/ 1198880 w 1198880"/>
                  <a:gd name="connsiteY27" fmla="*/ 1168400 h 2326640"/>
                  <a:gd name="connsiteX28" fmla="*/ 1112520 w 1198880"/>
                  <a:gd name="connsiteY28" fmla="*/ 1442720 h 2326640"/>
                  <a:gd name="connsiteX29" fmla="*/ 909320 w 1198880"/>
                  <a:gd name="connsiteY29" fmla="*/ 1874520 h 2326640"/>
                  <a:gd name="connsiteX30" fmla="*/ 848360 w 1198880"/>
                  <a:gd name="connsiteY30" fmla="*/ 2133600 h 2326640"/>
                  <a:gd name="connsiteX31" fmla="*/ 873760 w 1198880"/>
                  <a:gd name="connsiteY31" fmla="*/ 2326640 h 2326640"/>
                  <a:gd name="connsiteX32" fmla="*/ 873760 w 1198880"/>
                  <a:gd name="connsiteY32" fmla="*/ 2311400 h 2326640"/>
                  <a:gd name="connsiteX0" fmla="*/ 96520 w 1198880"/>
                  <a:gd name="connsiteY0" fmla="*/ 2301240 h 2311400"/>
                  <a:gd name="connsiteX1" fmla="*/ 91440 w 1198880"/>
                  <a:gd name="connsiteY1" fmla="*/ 1950720 h 2311400"/>
                  <a:gd name="connsiteX2" fmla="*/ 15240 w 1198880"/>
                  <a:gd name="connsiteY2" fmla="*/ 1457960 h 2311400"/>
                  <a:gd name="connsiteX3" fmla="*/ 0 w 1198880"/>
                  <a:gd name="connsiteY3" fmla="*/ 1285240 h 2311400"/>
                  <a:gd name="connsiteX4" fmla="*/ 55880 w 1198880"/>
                  <a:gd name="connsiteY4" fmla="*/ 1122680 h 2311400"/>
                  <a:gd name="connsiteX5" fmla="*/ 147320 w 1198880"/>
                  <a:gd name="connsiteY5" fmla="*/ 934720 h 2311400"/>
                  <a:gd name="connsiteX6" fmla="*/ 213360 w 1198880"/>
                  <a:gd name="connsiteY6" fmla="*/ 563880 h 2311400"/>
                  <a:gd name="connsiteX7" fmla="*/ 248920 w 1198880"/>
                  <a:gd name="connsiteY7" fmla="*/ 269240 h 2311400"/>
                  <a:gd name="connsiteX8" fmla="*/ 279400 w 1198880"/>
                  <a:gd name="connsiteY8" fmla="*/ 106680 h 2311400"/>
                  <a:gd name="connsiteX9" fmla="*/ 314960 w 1198880"/>
                  <a:gd name="connsiteY9" fmla="*/ 25400 h 2311400"/>
                  <a:gd name="connsiteX10" fmla="*/ 375920 w 1198880"/>
                  <a:gd name="connsiteY10" fmla="*/ 0 h 2311400"/>
                  <a:gd name="connsiteX11" fmla="*/ 416560 w 1198880"/>
                  <a:gd name="connsiteY11" fmla="*/ 15240 h 2311400"/>
                  <a:gd name="connsiteX12" fmla="*/ 462280 w 1198880"/>
                  <a:gd name="connsiteY12" fmla="*/ 66040 h 2311400"/>
                  <a:gd name="connsiteX13" fmla="*/ 467360 w 1198880"/>
                  <a:gd name="connsiteY13" fmla="*/ 162560 h 2311400"/>
                  <a:gd name="connsiteX14" fmla="*/ 462280 w 1198880"/>
                  <a:gd name="connsiteY14" fmla="*/ 335280 h 2311400"/>
                  <a:gd name="connsiteX15" fmla="*/ 441960 w 1198880"/>
                  <a:gd name="connsiteY15" fmla="*/ 497840 h 2311400"/>
                  <a:gd name="connsiteX16" fmla="*/ 447040 w 1198880"/>
                  <a:gd name="connsiteY16" fmla="*/ 721360 h 2311400"/>
                  <a:gd name="connsiteX17" fmla="*/ 487680 w 1198880"/>
                  <a:gd name="connsiteY17" fmla="*/ 736600 h 2311400"/>
                  <a:gd name="connsiteX18" fmla="*/ 594360 w 1198880"/>
                  <a:gd name="connsiteY18" fmla="*/ 685800 h 2311400"/>
                  <a:gd name="connsiteX19" fmla="*/ 685800 w 1198880"/>
                  <a:gd name="connsiteY19" fmla="*/ 706120 h 2311400"/>
                  <a:gd name="connsiteX20" fmla="*/ 746760 w 1198880"/>
                  <a:gd name="connsiteY20" fmla="*/ 767080 h 2311400"/>
                  <a:gd name="connsiteX21" fmla="*/ 807720 w 1198880"/>
                  <a:gd name="connsiteY21" fmla="*/ 863600 h 2311400"/>
                  <a:gd name="connsiteX22" fmla="*/ 889000 w 1198880"/>
                  <a:gd name="connsiteY22" fmla="*/ 868680 h 2311400"/>
                  <a:gd name="connsiteX23" fmla="*/ 949960 w 1198880"/>
                  <a:gd name="connsiteY23" fmla="*/ 883920 h 2311400"/>
                  <a:gd name="connsiteX24" fmla="*/ 1021080 w 1198880"/>
                  <a:gd name="connsiteY24" fmla="*/ 980440 h 2311400"/>
                  <a:gd name="connsiteX25" fmla="*/ 1102360 w 1198880"/>
                  <a:gd name="connsiteY25" fmla="*/ 980440 h 2311400"/>
                  <a:gd name="connsiteX26" fmla="*/ 1183640 w 1198880"/>
                  <a:gd name="connsiteY26" fmla="*/ 1066800 h 2311400"/>
                  <a:gd name="connsiteX27" fmla="*/ 1198880 w 1198880"/>
                  <a:gd name="connsiteY27" fmla="*/ 1168400 h 2311400"/>
                  <a:gd name="connsiteX28" fmla="*/ 1112520 w 1198880"/>
                  <a:gd name="connsiteY28" fmla="*/ 1442720 h 2311400"/>
                  <a:gd name="connsiteX29" fmla="*/ 909320 w 1198880"/>
                  <a:gd name="connsiteY29" fmla="*/ 1874520 h 2311400"/>
                  <a:gd name="connsiteX30" fmla="*/ 848360 w 1198880"/>
                  <a:gd name="connsiteY30" fmla="*/ 2133600 h 2311400"/>
                  <a:gd name="connsiteX31" fmla="*/ 873760 w 1198880"/>
                  <a:gd name="connsiteY31" fmla="*/ 2311400 h 231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198880" h="2311400">
                    <a:moveTo>
                      <a:pt x="96520" y="2301240"/>
                    </a:moveTo>
                    <a:cubicBezTo>
                      <a:pt x="94827" y="2184400"/>
                      <a:pt x="93133" y="2067560"/>
                      <a:pt x="91440" y="1950720"/>
                    </a:cubicBezTo>
                    <a:lnTo>
                      <a:pt x="15240" y="1457960"/>
                    </a:lnTo>
                    <a:lnTo>
                      <a:pt x="0" y="1285240"/>
                    </a:lnTo>
                    <a:lnTo>
                      <a:pt x="55880" y="1122680"/>
                    </a:lnTo>
                    <a:lnTo>
                      <a:pt x="147320" y="934720"/>
                    </a:lnTo>
                    <a:lnTo>
                      <a:pt x="213360" y="563880"/>
                    </a:lnTo>
                    <a:lnTo>
                      <a:pt x="248920" y="269240"/>
                    </a:lnTo>
                    <a:lnTo>
                      <a:pt x="279400" y="106680"/>
                    </a:lnTo>
                    <a:lnTo>
                      <a:pt x="314960" y="25400"/>
                    </a:lnTo>
                    <a:lnTo>
                      <a:pt x="375920" y="0"/>
                    </a:lnTo>
                    <a:lnTo>
                      <a:pt x="416560" y="15240"/>
                    </a:lnTo>
                    <a:lnTo>
                      <a:pt x="462280" y="66040"/>
                    </a:lnTo>
                    <a:lnTo>
                      <a:pt x="467360" y="162560"/>
                    </a:lnTo>
                    <a:lnTo>
                      <a:pt x="462280" y="335280"/>
                    </a:lnTo>
                    <a:lnTo>
                      <a:pt x="441960" y="497840"/>
                    </a:lnTo>
                    <a:lnTo>
                      <a:pt x="447040" y="721360"/>
                    </a:lnTo>
                    <a:lnTo>
                      <a:pt x="487680" y="736600"/>
                    </a:lnTo>
                    <a:lnTo>
                      <a:pt x="594360" y="685800"/>
                    </a:lnTo>
                    <a:lnTo>
                      <a:pt x="685800" y="706120"/>
                    </a:lnTo>
                    <a:lnTo>
                      <a:pt x="746760" y="767080"/>
                    </a:lnTo>
                    <a:lnTo>
                      <a:pt x="807720" y="863600"/>
                    </a:lnTo>
                    <a:lnTo>
                      <a:pt x="889000" y="868680"/>
                    </a:lnTo>
                    <a:lnTo>
                      <a:pt x="949960" y="883920"/>
                    </a:lnTo>
                    <a:lnTo>
                      <a:pt x="1021080" y="980440"/>
                    </a:lnTo>
                    <a:lnTo>
                      <a:pt x="1102360" y="980440"/>
                    </a:lnTo>
                    <a:lnTo>
                      <a:pt x="1183640" y="1066800"/>
                    </a:lnTo>
                    <a:lnTo>
                      <a:pt x="1198880" y="1168400"/>
                    </a:lnTo>
                    <a:lnTo>
                      <a:pt x="1112520" y="1442720"/>
                    </a:lnTo>
                    <a:lnTo>
                      <a:pt x="909320" y="1874520"/>
                    </a:lnTo>
                    <a:lnTo>
                      <a:pt x="848360" y="2133600"/>
                    </a:lnTo>
                    <a:lnTo>
                      <a:pt x="873760" y="2311400"/>
                    </a:lnTo>
                  </a:path>
                </a:pathLst>
              </a:custGeom>
              <a:solidFill>
                <a:srgbClr val="FFCC66"/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" name="フリーフォーム 34"/>
              <p:cNvSpPr/>
              <p:nvPr/>
            </p:nvSpPr>
            <p:spPr bwMode="auto">
              <a:xfrm>
                <a:off x="4815840" y="2219960"/>
                <a:ext cx="147320" cy="127000"/>
              </a:xfrm>
              <a:custGeom>
                <a:avLst/>
                <a:gdLst>
                  <a:gd name="connsiteX0" fmla="*/ 10160 w 147320"/>
                  <a:gd name="connsiteY0" fmla="*/ 127000 h 127000"/>
                  <a:gd name="connsiteX1" fmla="*/ 66040 w 147320"/>
                  <a:gd name="connsiteY1" fmla="*/ 116840 h 127000"/>
                  <a:gd name="connsiteX2" fmla="*/ 132080 w 147320"/>
                  <a:gd name="connsiteY2" fmla="*/ 127000 h 127000"/>
                  <a:gd name="connsiteX3" fmla="*/ 147320 w 147320"/>
                  <a:gd name="connsiteY3" fmla="*/ 71120 h 127000"/>
                  <a:gd name="connsiteX4" fmla="*/ 127000 w 147320"/>
                  <a:gd name="connsiteY4" fmla="*/ 25400 h 127000"/>
                  <a:gd name="connsiteX5" fmla="*/ 101600 w 147320"/>
                  <a:gd name="connsiteY5" fmla="*/ 5080 h 127000"/>
                  <a:gd name="connsiteX6" fmla="*/ 76200 w 147320"/>
                  <a:gd name="connsiteY6" fmla="*/ 0 h 127000"/>
                  <a:gd name="connsiteX7" fmla="*/ 30480 w 147320"/>
                  <a:gd name="connsiteY7" fmla="*/ 15240 h 127000"/>
                  <a:gd name="connsiteX8" fmla="*/ 20320 w 147320"/>
                  <a:gd name="connsiteY8" fmla="*/ 30480 h 127000"/>
                  <a:gd name="connsiteX9" fmla="*/ 0 w 147320"/>
                  <a:gd name="connsiteY9" fmla="*/ 55880 h 127000"/>
                  <a:gd name="connsiteX10" fmla="*/ 10160 w 147320"/>
                  <a:gd name="connsiteY10" fmla="*/ 127000 h 127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7320" h="127000">
                    <a:moveTo>
                      <a:pt x="10160" y="127000"/>
                    </a:moveTo>
                    <a:lnTo>
                      <a:pt x="66040" y="116840"/>
                    </a:lnTo>
                    <a:lnTo>
                      <a:pt x="132080" y="127000"/>
                    </a:lnTo>
                    <a:lnTo>
                      <a:pt x="147320" y="71120"/>
                    </a:lnTo>
                    <a:lnTo>
                      <a:pt x="127000" y="25400"/>
                    </a:lnTo>
                    <a:lnTo>
                      <a:pt x="101600" y="5080"/>
                    </a:lnTo>
                    <a:lnTo>
                      <a:pt x="76200" y="0"/>
                    </a:lnTo>
                    <a:lnTo>
                      <a:pt x="30480" y="15240"/>
                    </a:lnTo>
                    <a:lnTo>
                      <a:pt x="20320" y="30480"/>
                    </a:lnTo>
                    <a:lnTo>
                      <a:pt x="0" y="55880"/>
                    </a:lnTo>
                    <a:lnTo>
                      <a:pt x="10160" y="12700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704" name="グループ化 703"/>
          <p:cNvGrpSpPr/>
          <p:nvPr/>
        </p:nvGrpSpPr>
        <p:grpSpPr>
          <a:xfrm>
            <a:off x="7922080" y="820509"/>
            <a:ext cx="1385337" cy="1593815"/>
            <a:chOff x="7922080" y="820509"/>
            <a:chExt cx="1385337" cy="1593815"/>
          </a:xfrm>
        </p:grpSpPr>
        <p:grpSp>
          <p:nvGrpSpPr>
            <p:cNvPr id="40" name="グループ化 39"/>
            <p:cNvGrpSpPr/>
            <p:nvPr/>
          </p:nvGrpSpPr>
          <p:grpSpPr>
            <a:xfrm rot="10800000">
              <a:off x="7922080" y="820509"/>
              <a:ext cx="964577" cy="222132"/>
              <a:chOff x="4584697" y="820509"/>
              <a:chExt cx="964577" cy="222132"/>
            </a:xfrm>
          </p:grpSpPr>
          <p:sp>
            <p:nvSpPr>
              <p:cNvPr id="41" name="円/楕円 40"/>
              <p:cNvSpPr/>
              <p:nvPr/>
            </p:nvSpPr>
            <p:spPr bwMode="auto">
              <a:xfrm>
                <a:off x="4584697" y="820509"/>
                <a:ext cx="222132" cy="222132"/>
              </a:xfrm>
              <a:prstGeom prst="ellipse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下矢印 41"/>
              <p:cNvSpPr/>
              <p:nvPr/>
            </p:nvSpPr>
            <p:spPr bwMode="auto">
              <a:xfrm rot="16200000">
                <a:off x="5090370" y="537016"/>
                <a:ext cx="135719" cy="782088"/>
              </a:xfrm>
              <a:prstGeom prst="downArrow">
                <a:avLst>
                  <a:gd name="adj1" fmla="val 50000"/>
                  <a:gd name="adj2" fmla="val 129013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3" name="グループ化 42"/>
            <p:cNvGrpSpPr/>
            <p:nvPr/>
          </p:nvGrpSpPr>
          <p:grpSpPr>
            <a:xfrm>
              <a:off x="8501322" y="860200"/>
              <a:ext cx="806095" cy="1554124"/>
              <a:chOff x="4511040" y="2219960"/>
              <a:chExt cx="1198880" cy="2311400"/>
            </a:xfrm>
          </p:grpSpPr>
          <p:sp>
            <p:nvSpPr>
              <p:cNvPr id="44" name="フリーフォーム 43"/>
              <p:cNvSpPr/>
              <p:nvPr/>
            </p:nvSpPr>
            <p:spPr bwMode="auto">
              <a:xfrm>
                <a:off x="4511040" y="2219960"/>
                <a:ext cx="1198880" cy="2311400"/>
              </a:xfrm>
              <a:custGeom>
                <a:avLst/>
                <a:gdLst>
                  <a:gd name="connsiteX0" fmla="*/ 96520 w 1198880"/>
                  <a:gd name="connsiteY0" fmla="*/ 2301240 h 2326640"/>
                  <a:gd name="connsiteX1" fmla="*/ 91440 w 1198880"/>
                  <a:gd name="connsiteY1" fmla="*/ 1950720 h 2326640"/>
                  <a:gd name="connsiteX2" fmla="*/ 15240 w 1198880"/>
                  <a:gd name="connsiteY2" fmla="*/ 1457960 h 2326640"/>
                  <a:gd name="connsiteX3" fmla="*/ 0 w 1198880"/>
                  <a:gd name="connsiteY3" fmla="*/ 1285240 h 2326640"/>
                  <a:gd name="connsiteX4" fmla="*/ 55880 w 1198880"/>
                  <a:gd name="connsiteY4" fmla="*/ 1122680 h 2326640"/>
                  <a:gd name="connsiteX5" fmla="*/ 147320 w 1198880"/>
                  <a:gd name="connsiteY5" fmla="*/ 934720 h 2326640"/>
                  <a:gd name="connsiteX6" fmla="*/ 213360 w 1198880"/>
                  <a:gd name="connsiteY6" fmla="*/ 563880 h 2326640"/>
                  <a:gd name="connsiteX7" fmla="*/ 248920 w 1198880"/>
                  <a:gd name="connsiteY7" fmla="*/ 269240 h 2326640"/>
                  <a:gd name="connsiteX8" fmla="*/ 279400 w 1198880"/>
                  <a:gd name="connsiteY8" fmla="*/ 106680 h 2326640"/>
                  <a:gd name="connsiteX9" fmla="*/ 314960 w 1198880"/>
                  <a:gd name="connsiteY9" fmla="*/ 25400 h 2326640"/>
                  <a:gd name="connsiteX10" fmla="*/ 375920 w 1198880"/>
                  <a:gd name="connsiteY10" fmla="*/ 0 h 2326640"/>
                  <a:gd name="connsiteX11" fmla="*/ 416560 w 1198880"/>
                  <a:gd name="connsiteY11" fmla="*/ 15240 h 2326640"/>
                  <a:gd name="connsiteX12" fmla="*/ 462280 w 1198880"/>
                  <a:gd name="connsiteY12" fmla="*/ 66040 h 2326640"/>
                  <a:gd name="connsiteX13" fmla="*/ 467360 w 1198880"/>
                  <a:gd name="connsiteY13" fmla="*/ 162560 h 2326640"/>
                  <a:gd name="connsiteX14" fmla="*/ 462280 w 1198880"/>
                  <a:gd name="connsiteY14" fmla="*/ 335280 h 2326640"/>
                  <a:gd name="connsiteX15" fmla="*/ 441960 w 1198880"/>
                  <a:gd name="connsiteY15" fmla="*/ 497840 h 2326640"/>
                  <a:gd name="connsiteX16" fmla="*/ 447040 w 1198880"/>
                  <a:gd name="connsiteY16" fmla="*/ 721360 h 2326640"/>
                  <a:gd name="connsiteX17" fmla="*/ 487680 w 1198880"/>
                  <a:gd name="connsiteY17" fmla="*/ 736600 h 2326640"/>
                  <a:gd name="connsiteX18" fmla="*/ 594360 w 1198880"/>
                  <a:gd name="connsiteY18" fmla="*/ 685800 h 2326640"/>
                  <a:gd name="connsiteX19" fmla="*/ 685800 w 1198880"/>
                  <a:gd name="connsiteY19" fmla="*/ 706120 h 2326640"/>
                  <a:gd name="connsiteX20" fmla="*/ 746760 w 1198880"/>
                  <a:gd name="connsiteY20" fmla="*/ 767080 h 2326640"/>
                  <a:gd name="connsiteX21" fmla="*/ 807720 w 1198880"/>
                  <a:gd name="connsiteY21" fmla="*/ 863600 h 2326640"/>
                  <a:gd name="connsiteX22" fmla="*/ 889000 w 1198880"/>
                  <a:gd name="connsiteY22" fmla="*/ 868680 h 2326640"/>
                  <a:gd name="connsiteX23" fmla="*/ 949960 w 1198880"/>
                  <a:gd name="connsiteY23" fmla="*/ 883920 h 2326640"/>
                  <a:gd name="connsiteX24" fmla="*/ 1021080 w 1198880"/>
                  <a:gd name="connsiteY24" fmla="*/ 980440 h 2326640"/>
                  <a:gd name="connsiteX25" fmla="*/ 1102360 w 1198880"/>
                  <a:gd name="connsiteY25" fmla="*/ 980440 h 2326640"/>
                  <a:gd name="connsiteX26" fmla="*/ 1183640 w 1198880"/>
                  <a:gd name="connsiteY26" fmla="*/ 1066800 h 2326640"/>
                  <a:gd name="connsiteX27" fmla="*/ 1198880 w 1198880"/>
                  <a:gd name="connsiteY27" fmla="*/ 1168400 h 2326640"/>
                  <a:gd name="connsiteX28" fmla="*/ 1112520 w 1198880"/>
                  <a:gd name="connsiteY28" fmla="*/ 1442720 h 2326640"/>
                  <a:gd name="connsiteX29" fmla="*/ 909320 w 1198880"/>
                  <a:gd name="connsiteY29" fmla="*/ 1874520 h 2326640"/>
                  <a:gd name="connsiteX30" fmla="*/ 848360 w 1198880"/>
                  <a:gd name="connsiteY30" fmla="*/ 2133600 h 2326640"/>
                  <a:gd name="connsiteX31" fmla="*/ 873760 w 1198880"/>
                  <a:gd name="connsiteY31" fmla="*/ 2326640 h 2326640"/>
                  <a:gd name="connsiteX32" fmla="*/ 873760 w 1198880"/>
                  <a:gd name="connsiteY32" fmla="*/ 2311400 h 2326640"/>
                  <a:gd name="connsiteX0" fmla="*/ 96520 w 1198880"/>
                  <a:gd name="connsiteY0" fmla="*/ 2301240 h 2311400"/>
                  <a:gd name="connsiteX1" fmla="*/ 91440 w 1198880"/>
                  <a:gd name="connsiteY1" fmla="*/ 1950720 h 2311400"/>
                  <a:gd name="connsiteX2" fmla="*/ 15240 w 1198880"/>
                  <a:gd name="connsiteY2" fmla="*/ 1457960 h 2311400"/>
                  <a:gd name="connsiteX3" fmla="*/ 0 w 1198880"/>
                  <a:gd name="connsiteY3" fmla="*/ 1285240 h 2311400"/>
                  <a:gd name="connsiteX4" fmla="*/ 55880 w 1198880"/>
                  <a:gd name="connsiteY4" fmla="*/ 1122680 h 2311400"/>
                  <a:gd name="connsiteX5" fmla="*/ 147320 w 1198880"/>
                  <a:gd name="connsiteY5" fmla="*/ 934720 h 2311400"/>
                  <a:gd name="connsiteX6" fmla="*/ 213360 w 1198880"/>
                  <a:gd name="connsiteY6" fmla="*/ 563880 h 2311400"/>
                  <a:gd name="connsiteX7" fmla="*/ 248920 w 1198880"/>
                  <a:gd name="connsiteY7" fmla="*/ 269240 h 2311400"/>
                  <a:gd name="connsiteX8" fmla="*/ 279400 w 1198880"/>
                  <a:gd name="connsiteY8" fmla="*/ 106680 h 2311400"/>
                  <a:gd name="connsiteX9" fmla="*/ 314960 w 1198880"/>
                  <a:gd name="connsiteY9" fmla="*/ 25400 h 2311400"/>
                  <a:gd name="connsiteX10" fmla="*/ 375920 w 1198880"/>
                  <a:gd name="connsiteY10" fmla="*/ 0 h 2311400"/>
                  <a:gd name="connsiteX11" fmla="*/ 416560 w 1198880"/>
                  <a:gd name="connsiteY11" fmla="*/ 15240 h 2311400"/>
                  <a:gd name="connsiteX12" fmla="*/ 462280 w 1198880"/>
                  <a:gd name="connsiteY12" fmla="*/ 66040 h 2311400"/>
                  <a:gd name="connsiteX13" fmla="*/ 467360 w 1198880"/>
                  <a:gd name="connsiteY13" fmla="*/ 162560 h 2311400"/>
                  <a:gd name="connsiteX14" fmla="*/ 462280 w 1198880"/>
                  <a:gd name="connsiteY14" fmla="*/ 335280 h 2311400"/>
                  <a:gd name="connsiteX15" fmla="*/ 441960 w 1198880"/>
                  <a:gd name="connsiteY15" fmla="*/ 497840 h 2311400"/>
                  <a:gd name="connsiteX16" fmla="*/ 447040 w 1198880"/>
                  <a:gd name="connsiteY16" fmla="*/ 721360 h 2311400"/>
                  <a:gd name="connsiteX17" fmla="*/ 487680 w 1198880"/>
                  <a:gd name="connsiteY17" fmla="*/ 736600 h 2311400"/>
                  <a:gd name="connsiteX18" fmla="*/ 594360 w 1198880"/>
                  <a:gd name="connsiteY18" fmla="*/ 685800 h 2311400"/>
                  <a:gd name="connsiteX19" fmla="*/ 685800 w 1198880"/>
                  <a:gd name="connsiteY19" fmla="*/ 706120 h 2311400"/>
                  <a:gd name="connsiteX20" fmla="*/ 746760 w 1198880"/>
                  <a:gd name="connsiteY20" fmla="*/ 767080 h 2311400"/>
                  <a:gd name="connsiteX21" fmla="*/ 807720 w 1198880"/>
                  <a:gd name="connsiteY21" fmla="*/ 863600 h 2311400"/>
                  <a:gd name="connsiteX22" fmla="*/ 889000 w 1198880"/>
                  <a:gd name="connsiteY22" fmla="*/ 868680 h 2311400"/>
                  <a:gd name="connsiteX23" fmla="*/ 949960 w 1198880"/>
                  <a:gd name="connsiteY23" fmla="*/ 883920 h 2311400"/>
                  <a:gd name="connsiteX24" fmla="*/ 1021080 w 1198880"/>
                  <a:gd name="connsiteY24" fmla="*/ 980440 h 2311400"/>
                  <a:gd name="connsiteX25" fmla="*/ 1102360 w 1198880"/>
                  <a:gd name="connsiteY25" fmla="*/ 980440 h 2311400"/>
                  <a:gd name="connsiteX26" fmla="*/ 1183640 w 1198880"/>
                  <a:gd name="connsiteY26" fmla="*/ 1066800 h 2311400"/>
                  <a:gd name="connsiteX27" fmla="*/ 1198880 w 1198880"/>
                  <a:gd name="connsiteY27" fmla="*/ 1168400 h 2311400"/>
                  <a:gd name="connsiteX28" fmla="*/ 1112520 w 1198880"/>
                  <a:gd name="connsiteY28" fmla="*/ 1442720 h 2311400"/>
                  <a:gd name="connsiteX29" fmla="*/ 909320 w 1198880"/>
                  <a:gd name="connsiteY29" fmla="*/ 1874520 h 2311400"/>
                  <a:gd name="connsiteX30" fmla="*/ 848360 w 1198880"/>
                  <a:gd name="connsiteY30" fmla="*/ 2133600 h 2311400"/>
                  <a:gd name="connsiteX31" fmla="*/ 873760 w 1198880"/>
                  <a:gd name="connsiteY31" fmla="*/ 2311400 h 231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198880" h="2311400">
                    <a:moveTo>
                      <a:pt x="96520" y="2301240"/>
                    </a:moveTo>
                    <a:cubicBezTo>
                      <a:pt x="94827" y="2184400"/>
                      <a:pt x="93133" y="2067560"/>
                      <a:pt x="91440" y="1950720"/>
                    </a:cubicBezTo>
                    <a:lnTo>
                      <a:pt x="15240" y="1457960"/>
                    </a:lnTo>
                    <a:lnTo>
                      <a:pt x="0" y="1285240"/>
                    </a:lnTo>
                    <a:lnTo>
                      <a:pt x="55880" y="1122680"/>
                    </a:lnTo>
                    <a:lnTo>
                      <a:pt x="147320" y="934720"/>
                    </a:lnTo>
                    <a:lnTo>
                      <a:pt x="213360" y="563880"/>
                    </a:lnTo>
                    <a:lnTo>
                      <a:pt x="248920" y="269240"/>
                    </a:lnTo>
                    <a:lnTo>
                      <a:pt x="279400" y="106680"/>
                    </a:lnTo>
                    <a:lnTo>
                      <a:pt x="314960" y="25400"/>
                    </a:lnTo>
                    <a:lnTo>
                      <a:pt x="375920" y="0"/>
                    </a:lnTo>
                    <a:lnTo>
                      <a:pt x="416560" y="15240"/>
                    </a:lnTo>
                    <a:lnTo>
                      <a:pt x="462280" y="66040"/>
                    </a:lnTo>
                    <a:lnTo>
                      <a:pt x="467360" y="162560"/>
                    </a:lnTo>
                    <a:lnTo>
                      <a:pt x="462280" y="335280"/>
                    </a:lnTo>
                    <a:lnTo>
                      <a:pt x="441960" y="497840"/>
                    </a:lnTo>
                    <a:lnTo>
                      <a:pt x="447040" y="721360"/>
                    </a:lnTo>
                    <a:lnTo>
                      <a:pt x="487680" y="736600"/>
                    </a:lnTo>
                    <a:lnTo>
                      <a:pt x="594360" y="685800"/>
                    </a:lnTo>
                    <a:lnTo>
                      <a:pt x="685800" y="706120"/>
                    </a:lnTo>
                    <a:lnTo>
                      <a:pt x="746760" y="767080"/>
                    </a:lnTo>
                    <a:lnTo>
                      <a:pt x="807720" y="863600"/>
                    </a:lnTo>
                    <a:lnTo>
                      <a:pt x="889000" y="868680"/>
                    </a:lnTo>
                    <a:lnTo>
                      <a:pt x="949960" y="883920"/>
                    </a:lnTo>
                    <a:lnTo>
                      <a:pt x="1021080" y="980440"/>
                    </a:lnTo>
                    <a:lnTo>
                      <a:pt x="1102360" y="980440"/>
                    </a:lnTo>
                    <a:lnTo>
                      <a:pt x="1183640" y="1066800"/>
                    </a:lnTo>
                    <a:lnTo>
                      <a:pt x="1198880" y="1168400"/>
                    </a:lnTo>
                    <a:lnTo>
                      <a:pt x="1112520" y="1442720"/>
                    </a:lnTo>
                    <a:lnTo>
                      <a:pt x="909320" y="1874520"/>
                    </a:lnTo>
                    <a:lnTo>
                      <a:pt x="848360" y="2133600"/>
                    </a:lnTo>
                    <a:lnTo>
                      <a:pt x="873760" y="2311400"/>
                    </a:lnTo>
                  </a:path>
                </a:pathLst>
              </a:custGeom>
              <a:solidFill>
                <a:srgbClr val="FFCC66"/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5" name="フリーフォーム 44"/>
              <p:cNvSpPr/>
              <p:nvPr/>
            </p:nvSpPr>
            <p:spPr bwMode="auto">
              <a:xfrm>
                <a:off x="4815840" y="2219960"/>
                <a:ext cx="147320" cy="127000"/>
              </a:xfrm>
              <a:custGeom>
                <a:avLst/>
                <a:gdLst>
                  <a:gd name="connsiteX0" fmla="*/ 10160 w 147320"/>
                  <a:gd name="connsiteY0" fmla="*/ 127000 h 127000"/>
                  <a:gd name="connsiteX1" fmla="*/ 66040 w 147320"/>
                  <a:gd name="connsiteY1" fmla="*/ 116840 h 127000"/>
                  <a:gd name="connsiteX2" fmla="*/ 132080 w 147320"/>
                  <a:gd name="connsiteY2" fmla="*/ 127000 h 127000"/>
                  <a:gd name="connsiteX3" fmla="*/ 147320 w 147320"/>
                  <a:gd name="connsiteY3" fmla="*/ 71120 h 127000"/>
                  <a:gd name="connsiteX4" fmla="*/ 127000 w 147320"/>
                  <a:gd name="connsiteY4" fmla="*/ 25400 h 127000"/>
                  <a:gd name="connsiteX5" fmla="*/ 101600 w 147320"/>
                  <a:gd name="connsiteY5" fmla="*/ 5080 h 127000"/>
                  <a:gd name="connsiteX6" fmla="*/ 76200 w 147320"/>
                  <a:gd name="connsiteY6" fmla="*/ 0 h 127000"/>
                  <a:gd name="connsiteX7" fmla="*/ 30480 w 147320"/>
                  <a:gd name="connsiteY7" fmla="*/ 15240 h 127000"/>
                  <a:gd name="connsiteX8" fmla="*/ 20320 w 147320"/>
                  <a:gd name="connsiteY8" fmla="*/ 30480 h 127000"/>
                  <a:gd name="connsiteX9" fmla="*/ 0 w 147320"/>
                  <a:gd name="connsiteY9" fmla="*/ 55880 h 127000"/>
                  <a:gd name="connsiteX10" fmla="*/ 10160 w 147320"/>
                  <a:gd name="connsiteY10" fmla="*/ 127000 h 127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7320" h="127000">
                    <a:moveTo>
                      <a:pt x="10160" y="127000"/>
                    </a:moveTo>
                    <a:lnTo>
                      <a:pt x="66040" y="116840"/>
                    </a:lnTo>
                    <a:lnTo>
                      <a:pt x="132080" y="127000"/>
                    </a:lnTo>
                    <a:lnTo>
                      <a:pt x="147320" y="71120"/>
                    </a:lnTo>
                    <a:lnTo>
                      <a:pt x="127000" y="25400"/>
                    </a:lnTo>
                    <a:lnTo>
                      <a:pt x="101600" y="5080"/>
                    </a:lnTo>
                    <a:lnTo>
                      <a:pt x="76200" y="0"/>
                    </a:lnTo>
                    <a:lnTo>
                      <a:pt x="30480" y="15240"/>
                    </a:lnTo>
                    <a:lnTo>
                      <a:pt x="20320" y="30480"/>
                    </a:lnTo>
                    <a:lnTo>
                      <a:pt x="0" y="55880"/>
                    </a:lnTo>
                    <a:lnTo>
                      <a:pt x="10160" y="12700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46" name="グループ化 45"/>
          <p:cNvGrpSpPr/>
          <p:nvPr/>
        </p:nvGrpSpPr>
        <p:grpSpPr>
          <a:xfrm>
            <a:off x="720265" y="4752418"/>
            <a:ext cx="992375" cy="1573550"/>
            <a:chOff x="2569945" y="1036320"/>
            <a:chExt cx="3128211" cy="4960219"/>
          </a:xfrm>
        </p:grpSpPr>
        <p:sp>
          <p:nvSpPr>
            <p:cNvPr id="47" name="フリーフォーム 46"/>
            <p:cNvSpPr/>
            <p:nvPr/>
          </p:nvSpPr>
          <p:spPr bwMode="auto">
            <a:xfrm>
              <a:off x="2569945" y="1039528"/>
              <a:ext cx="3128211" cy="4957011"/>
            </a:xfrm>
            <a:custGeom>
              <a:avLst/>
              <a:gdLst>
                <a:gd name="connsiteX0" fmla="*/ 548640 w 3128211"/>
                <a:gd name="connsiteY0" fmla="*/ 4947386 h 4957011"/>
                <a:gd name="connsiteX1" fmla="*/ 770021 w 3128211"/>
                <a:gd name="connsiteY1" fmla="*/ 4273617 h 4957011"/>
                <a:gd name="connsiteX2" fmla="*/ 721895 w 3128211"/>
                <a:gd name="connsiteY2" fmla="*/ 3898232 h 4957011"/>
                <a:gd name="connsiteX3" fmla="*/ 481263 w 3128211"/>
                <a:gd name="connsiteY3" fmla="*/ 3561348 h 4957011"/>
                <a:gd name="connsiteX4" fmla="*/ 308009 w 3128211"/>
                <a:gd name="connsiteY4" fmla="*/ 2877954 h 4957011"/>
                <a:gd name="connsiteX5" fmla="*/ 240632 w 3128211"/>
                <a:gd name="connsiteY5" fmla="*/ 2704699 h 4957011"/>
                <a:gd name="connsiteX6" fmla="*/ 0 w 3128211"/>
                <a:gd name="connsiteY6" fmla="*/ 1925053 h 4957011"/>
                <a:gd name="connsiteX7" fmla="*/ 67377 w 3128211"/>
                <a:gd name="connsiteY7" fmla="*/ 1540043 h 4957011"/>
                <a:gd name="connsiteX8" fmla="*/ 28876 w 3128211"/>
                <a:gd name="connsiteY8" fmla="*/ 1203158 h 4957011"/>
                <a:gd name="connsiteX9" fmla="*/ 134754 w 3128211"/>
                <a:gd name="connsiteY9" fmla="*/ 1116531 h 4957011"/>
                <a:gd name="connsiteX10" fmla="*/ 308009 w 3128211"/>
                <a:gd name="connsiteY10" fmla="*/ 1251285 h 4957011"/>
                <a:gd name="connsiteX11" fmla="*/ 471638 w 3128211"/>
                <a:gd name="connsiteY11" fmla="*/ 1597794 h 4957011"/>
                <a:gd name="connsiteX12" fmla="*/ 539015 w 3128211"/>
                <a:gd name="connsiteY12" fmla="*/ 1944304 h 4957011"/>
                <a:gd name="connsiteX13" fmla="*/ 741146 w 3128211"/>
                <a:gd name="connsiteY13" fmla="*/ 2242687 h 4957011"/>
                <a:gd name="connsiteX14" fmla="*/ 904775 w 3128211"/>
                <a:gd name="connsiteY14" fmla="*/ 1684421 h 4957011"/>
                <a:gd name="connsiteX15" fmla="*/ 1058779 w 3128211"/>
                <a:gd name="connsiteY15" fmla="*/ 914400 h 4957011"/>
                <a:gd name="connsiteX16" fmla="*/ 1097280 w 3128211"/>
                <a:gd name="connsiteY16" fmla="*/ 548640 h 4957011"/>
                <a:gd name="connsiteX17" fmla="*/ 1126156 w 3128211"/>
                <a:gd name="connsiteY17" fmla="*/ 288758 h 4957011"/>
                <a:gd name="connsiteX18" fmla="*/ 1289786 w 3128211"/>
                <a:gd name="connsiteY18" fmla="*/ 19251 h 4957011"/>
                <a:gd name="connsiteX19" fmla="*/ 1434164 w 3128211"/>
                <a:gd name="connsiteY19" fmla="*/ 0 h 4957011"/>
                <a:gd name="connsiteX20" fmla="*/ 1568918 w 3128211"/>
                <a:gd name="connsiteY20" fmla="*/ 125129 h 4957011"/>
                <a:gd name="connsiteX21" fmla="*/ 1597794 w 3128211"/>
                <a:gd name="connsiteY21" fmla="*/ 317634 h 4957011"/>
                <a:gd name="connsiteX22" fmla="*/ 1549668 w 3128211"/>
                <a:gd name="connsiteY22" fmla="*/ 587141 h 4957011"/>
                <a:gd name="connsiteX23" fmla="*/ 1520792 w 3128211"/>
                <a:gd name="connsiteY23" fmla="*/ 914400 h 4957011"/>
                <a:gd name="connsiteX24" fmla="*/ 1549668 w 3128211"/>
                <a:gd name="connsiteY24" fmla="*/ 1309036 h 4957011"/>
                <a:gd name="connsiteX25" fmla="*/ 1626670 w 3128211"/>
                <a:gd name="connsiteY25" fmla="*/ 1212784 h 4957011"/>
                <a:gd name="connsiteX26" fmla="*/ 1751798 w 3128211"/>
                <a:gd name="connsiteY26" fmla="*/ 1193533 h 4957011"/>
                <a:gd name="connsiteX27" fmla="*/ 1982804 w 3128211"/>
                <a:gd name="connsiteY27" fmla="*/ 1309036 h 4957011"/>
                <a:gd name="connsiteX28" fmla="*/ 2069432 w 3128211"/>
                <a:gd name="connsiteY28" fmla="*/ 1482291 h 4957011"/>
                <a:gd name="connsiteX29" fmla="*/ 2184935 w 3128211"/>
                <a:gd name="connsiteY29" fmla="*/ 1453415 h 4957011"/>
                <a:gd name="connsiteX30" fmla="*/ 2415941 w 3128211"/>
                <a:gd name="connsiteY30" fmla="*/ 1540043 h 4957011"/>
                <a:gd name="connsiteX31" fmla="*/ 2550695 w 3128211"/>
                <a:gd name="connsiteY31" fmla="*/ 1732548 h 4957011"/>
                <a:gd name="connsiteX32" fmla="*/ 2598821 w 3128211"/>
                <a:gd name="connsiteY32" fmla="*/ 1799925 h 4957011"/>
                <a:gd name="connsiteX33" fmla="*/ 2723950 w 3128211"/>
                <a:gd name="connsiteY33" fmla="*/ 1761424 h 4957011"/>
                <a:gd name="connsiteX34" fmla="*/ 2829828 w 3128211"/>
                <a:gd name="connsiteY34" fmla="*/ 1809550 h 4957011"/>
                <a:gd name="connsiteX35" fmla="*/ 3041583 w 3128211"/>
                <a:gd name="connsiteY35" fmla="*/ 2059807 h 4957011"/>
                <a:gd name="connsiteX36" fmla="*/ 3128211 w 3128211"/>
                <a:gd name="connsiteY36" fmla="*/ 2444817 h 4957011"/>
                <a:gd name="connsiteX37" fmla="*/ 2906830 w 3128211"/>
                <a:gd name="connsiteY37" fmla="*/ 3118586 h 4957011"/>
                <a:gd name="connsiteX38" fmla="*/ 2338939 w 3128211"/>
                <a:gd name="connsiteY38" fmla="*/ 4389120 h 4957011"/>
                <a:gd name="connsiteX39" fmla="*/ 2233061 w 3128211"/>
                <a:gd name="connsiteY39" fmla="*/ 4957011 h 495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28211" h="4957011">
                  <a:moveTo>
                    <a:pt x="548640" y="4947386"/>
                  </a:moveTo>
                  <a:lnTo>
                    <a:pt x="770021" y="4273617"/>
                  </a:lnTo>
                  <a:lnTo>
                    <a:pt x="721895" y="3898232"/>
                  </a:lnTo>
                  <a:lnTo>
                    <a:pt x="481263" y="3561348"/>
                  </a:lnTo>
                  <a:lnTo>
                    <a:pt x="308009" y="2877954"/>
                  </a:lnTo>
                  <a:lnTo>
                    <a:pt x="240632" y="2704699"/>
                  </a:lnTo>
                  <a:lnTo>
                    <a:pt x="0" y="1925053"/>
                  </a:lnTo>
                  <a:lnTo>
                    <a:pt x="67377" y="1540043"/>
                  </a:lnTo>
                  <a:lnTo>
                    <a:pt x="28876" y="1203158"/>
                  </a:lnTo>
                  <a:lnTo>
                    <a:pt x="134754" y="1116531"/>
                  </a:lnTo>
                  <a:lnTo>
                    <a:pt x="308009" y="1251285"/>
                  </a:lnTo>
                  <a:lnTo>
                    <a:pt x="471638" y="1597794"/>
                  </a:lnTo>
                  <a:lnTo>
                    <a:pt x="539015" y="1944304"/>
                  </a:lnTo>
                  <a:lnTo>
                    <a:pt x="741146" y="2242687"/>
                  </a:lnTo>
                  <a:lnTo>
                    <a:pt x="904775" y="1684421"/>
                  </a:lnTo>
                  <a:lnTo>
                    <a:pt x="1058779" y="914400"/>
                  </a:lnTo>
                  <a:lnTo>
                    <a:pt x="1097280" y="548640"/>
                  </a:lnTo>
                  <a:lnTo>
                    <a:pt x="1126156" y="288758"/>
                  </a:lnTo>
                  <a:lnTo>
                    <a:pt x="1289786" y="19251"/>
                  </a:lnTo>
                  <a:lnTo>
                    <a:pt x="1434164" y="0"/>
                  </a:lnTo>
                  <a:lnTo>
                    <a:pt x="1568918" y="125129"/>
                  </a:lnTo>
                  <a:lnTo>
                    <a:pt x="1597794" y="317634"/>
                  </a:lnTo>
                  <a:lnTo>
                    <a:pt x="1549668" y="587141"/>
                  </a:lnTo>
                  <a:lnTo>
                    <a:pt x="1520792" y="914400"/>
                  </a:lnTo>
                  <a:lnTo>
                    <a:pt x="1549668" y="1309036"/>
                  </a:lnTo>
                  <a:lnTo>
                    <a:pt x="1626670" y="1212784"/>
                  </a:lnTo>
                  <a:lnTo>
                    <a:pt x="1751798" y="1193533"/>
                  </a:lnTo>
                  <a:lnTo>
                    <a:pt x="1982804" y="1309036"/>
                  </a:lnTo>
                  <a:lnTo>
                    <a:pt x="2069432" y="1482291"/>
                  </a:lnTo>
                  <a:lnTo>
                    <a:pt x="2184935" y="1453415"/>
                  </a:lnTo>
                  <a:lnTo>
                    <a:pt x="2415941" y="1540043"/>
                  </a:lnTo>
                  <a:lnTo>
                    <a:pt x="2550695" y="1732548"/>
                  </a:lnTo>
                  <a:lnTo>
                    <a:pt x="2598821" y="1799925"/>
                  </a:lnTo>
                  <a:lnTo>
                    <a:pt x="2723950" y="1761424"/>
                  </a:lnTo>
                  <a:lnTo>
                    <a:pt x="2829828" y="1809550"/>
                  </a:lnTo>
                  <a:lnTo>
                    <a:pt x="3041583" y="2059807"/>
                  </a:lnTo>
                  <a:lnTo>
                    <a:pt x="3128211" y="2444817"/>
                  </a:lnTo>
                  <a:lnTo>
                    <a:pt x="2906830" y="3118586"/>
                  </a:lnTo>
                  <a:lnTo>
                    <a:pt x="2338939" y="4389120"/>
                  </a:lnTo>
                  <a:lnTo>
                    <a:pt x="2233061" y="4957011"/>
                  </a:lnTo>
                </a:path>
              </a:pathLst>
            </a:custGeom>
            <a:solidFill>
              <a:srgbClr val="FFCC66"/>
            </a:solidFill>
            <a:ln w="12700">
              <a:solidFill>
                <a:srgbClr val="FF9900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" name="フリーフォーム 47"/>
            <p:cNvSpPr/>
            <p:nvPr/>
          </p:nvSpPr>
          <p:spPr bwMode="auto">
            <a:xfrm>
              <a:off x="2584704" y="2243328"/>
              <a:ext cx="146304" cy="347472"/>
            </a:xfrm>
            <a:custGeom>
              <a:avLst/>
              <a:gdLst>
                <a:gd name="connsiteX0" fmla="*/ 0 w 146304"/>
                <a:gd name="connsiteY0" fmla="*/ 0 h 347472"/>
                <a:gd name="connsiteX1" fmla="*/ 115824 w 146304"/>
                <a:gd name="connsiteY1" fmla="*/ 24384 h 347472"/>
                <a:gd name="connsiteX2" fmla="*/ 146304 w 146304"/>
                <a:gd name="connsiteY2" fmla="*/ 109728 h 347472"/>
                <a:gd name="connsiteX3" fmla="*/ 146304 w 146304"/>
                <a:gd name="connsiteY3" fmla="*/ 292608 h 347472"/>
                <a:gd name="connsiteX4" fmla="*/ 54864 w 146304"/>
                <a:gd name="connsiteY4" fmla="*/ 347472 h 347472"/>
                <a:gd name="connsiteX5" fmla="*/ 12192 w 146304"/>
                <a:gd name="connsiteY5" fmla="*/ 140208 h 347472"/>
                <a:gd name="connsiteX6" fmla="*/ 0 w 146304"/>
                <a:gd name="connsiteY6" fmla="*/ 0 h 347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6304" h="347472">
                  <a:moveTo>
                    <a:pt x="0" y="0"/>
                  </a:moveTo>
                  <a:lnTo>
                    <a:pt x="115824" y="24384"/>
                  </a:lnTo>
                  <a:lnTo>
                    <a:pt x="146304" y="109728"/>
                  </a:lnTo>
                  <a:lnTo>
                    <a:pt x="146304" y="292608"/>
                  </a:lnTo>
                  <a:lnTo>
                    <a:pt x="54864" y="347472"/>
                  </a:lnTo>
                  <a:lnTo>
                    <a:pt x="12192" y="1402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FF99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 48"/>
            <p:cNvSpPr/>
            <p:nvPr/>
          </p:nvSpPr>
          <p:spPr bwMode="auto">
            <a:xfrm>
              <a:off x="3810000" y="1036320"/>
              <a:ext cx="298704" cy="280416"/>
            </a:xfrm>
            <a:custGeom>
              <a:avLst/>
              <a:gdLst>
                <a:gd name="connsiteX0" fmla="*/ 0 w 298704"/>
                <a:gd name="connsiteY0" fmla="*/ 280416 h 280416"/>
                <a:gd name="connsiteX1" fmla="*/ 18288 w 298704"/>
                <a:gd name="connsiteY1" fmla="*/ 79248 h 280416"/>
                <a:gd name="connsiteX2" fmla="*/ 103632 w 298704"/>
                <a:gd name="connsiteY2" fmla="*/ 0 h 280416"/>
                <a:gd name="connsiteX3" fmla="*/ 195072 w 298704"/>
                <a:gd name="connsiteY3" fmla="*/ 0 h 280416"/>
                <a:gd name="connsiteX4" fmla="*/ 298704 w 298704"/>
                <a:gd name="connsiteY4" fmla="*/ 60960 h 280416"/>
                <a:gd name="connsiteX5" fmla="*/ 274320 w 298704"/>
                <a:gd name="connsiteY5" fmla="*/ 280416 h 280416"/>
                <a:gd name="connsiteX6" fmla="*/ 152400 w 298704"/>
                <a:gd name="connsiteY6" fmla="*/ 256032 h 280416"/>
                <a:gd name="connsiteX7" fmla="*/ 0 w 298704"/>
                <a:gd name="connsiteY7" fmla="*/ 280416 h 280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8704" h="280416">
                  <a:moveTo>
                    <a:pt x="0" y="280416"/>
                  </a:moveTo>
                  <a:lnTo>
                    <a:pt x="18288" y="79248"/>
                  </a:lnTo>
                  <a:lnTo>
                    <a:pt x="103632" y="0"/>
                  </a:lnTo>
                  <a:lnTo>
                    <a:pt x="195072" y="0"/>
                  </a:lnTo>
                  <a:lnTo>
                    <a:pt x="298704" y="60960"/>
                  </a:lnTo>
                  <a:lnTo>
                    <a:pt x="274320" y="280416"/>
                  </a:lnTo>
                  <a:lnTo>
                    <a:pt x="152400" y="256032"/>
                  </a:lnTo>
                  <a:lnTo>
                    <a:pt x="0" y="280416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FF99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 49"/>
            <p:cNvSpPr/>
            <p:nvPr/>
          </p:nvSpPr>
          <p:spPr bwMode="auto">
            <a:xfrm>
              <a:off x="3066288" y="2999232"/>
              <a:ext cx="249936" cy="725424"/>
            </a:xfrm>
            <a:custGeom>
              <a:avLst/>
              <a:gdLst>
                <a:gd name="connsiteX0" fmla="*/ 0 w 249936"/>
                <a:gd name="connsiteY0" fmla="*/ 0 h 725424"/>
                <a:gd name="connsiteX1" fmla="*/ 121920 w 249936"/>
                <a:gd name="connsiteY1" fmla="*/ 396240 h 725424"/>
                <a:gd name="connsiteX2" fmla="*/ 176784 w 249936"/>
                <a:gd name="connsiteY2" fmla="*/ 725424 h 725424"/>
                <a:gd name="connsiteX3" fmla="*/ 249936 w 249936"/>
                <a:gd name="connsiteY3" fmla="*/ 353568 h 725424"/>
                <a:gd name="connsiteX4" fmla="*/ 128016 w 249936"/>
                <a:gd name="connsiteY4" fmla="*/ 188976 h 725424"/>
                <a:gd name="connsiteX5" fmla="*/ 0 w 249936"/>
                <a:gd name="connsiteY5" fmla="*/ 0 h 725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9936" h="725424">
                  <a:moveTo>
                    <a:pt x="0" y="0"/>
                  </a:moveTo>
                  <a:lnTo>
                    <a:pt x="121920" y="396240"/>
                  </a:lnTo>
                  <a:lnTo>
                    <a:pt x="176784" y="725424"/>
                  </a:lnTo>
                  <a:lnTo>
                    <a:pt x="249936" y="353568"/>
                  </a:lnTo>
                  <a:lnTo>
                    <a:pt x="128016" y="1889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1" name="グループ化 50"/>
          <p:cNvGrpSpPr/>
          <p:nvPr/>
        </p:nvGrpSpPr>
        <p:grpSpPr>
          <a:xfrm>
            <a:off x="2650146" y="4762640"/>
            <a:ext cx="806095" cy="1554124"/>
            <a:chOff x="4511040" y="2219960"/>
            <a:chExt cx="1198880" cy="2311400"/>
          </a:xfrm>
        </p:grpSpPr>
        <p:sp>
          <p:nvSpPr>
            <p:cNvPr id="52" name="フリーフォーム 51"/>
            <p:cNvSpPr/>
            <p:nvPr/>
          </p:nvSpPr>
          <p:spPr bwMode="auto">
            <a:xfrm>
              <a:off x="4511040" y="2219960"/>
              <a:ext cx="1198880" cy="2311400"/>
            </a:xfrm>
            <a:custGeom>
              <a:avLst/>
              <a:gdLst>
                <a:gd name="connsiteX0" fmla="*/ 96520 w 1198880"/>
                <a:gd name="connsiteY0" fmla="*/ 2301240 h 2326640"/>
                <a:gd name="connsiteX1" fmla="*/ 91440 w 1198880"/>
                <a:gd name="connsiteY1" fmla="*/ 1950720 h 2326640"/>
                <a:gd name="connsiteX2" fmla="*/ 15240 w 1198880"/>
                <a:gd name="connsiteY2" fmla="*/ 1457960 h 2326640"/>
                <a:gd name="connsiteX3" fmla="*/ 0 w 1198880"/>
                <a:gd name="connsiteY3" fmla="*/ 1285240 h 2326640"/>
                <a:gd name="connsiteX4" fmla="*/ 55880 w 1198880"/>
                <a:gd name="connsiteY4" fmla="*/ 1122680 h 2326640"/>
                <a:gd name="connsiteX5" fmla="*/ 147320 w 1198880"/>
                <a:gd name="connsiteY5" fmla="*/ 934720 h 2326640"/>
                <a:gd name="connsiteX6" fmla="*/ 213360 w 1198880"/>
                <a:gd name="connsiteY6" fmla="*/ 563880 h 2326640"/>
                <a:gd name="connsiteX7" fmla="*/ 248920 w 1198880"/>
                <a:gd name="connsiteY7" fmla="*/ 269240 h 2326640"/>
                <a:gd name="connsiteX8" fmla="*/ 279400 w 1198880"/>
                <a:gd name="connsiteY8" fmla="*/ 106680 h 2326640"/>
                <a:gd name="connsiteX9" fmla="*/ 314960 w 1198880"/>
                <a:gd name="connsiteY9" fmla="*/ 25400 h 2326640"/>
                <a:gd name="connsiteX10" fmla="*/ 375920 w 1198880"/>
                <a:gd name="connsiteY10" fmla="*/ 0 h 2326640"/>
                <a:gd name="connsiteX11" fmla="*/ 416560 w 1198880"/>
                <a:gd name="connsiteY11" fmla="*/ 15240 h 2326640"/>
                <a:gd name="connsiteX12" fmla="*/ 462280 w 1198880"/>
                <a:gd name="connsiteY12" fmla="*/ 66040 h 2326640"/>
                <a:gd name="connsiteX13" fmla="*/ 467360 w 1198880"/>
                <a:gd name="connsiteY13" fmla="*/ 162560 h 2326640"/>
                <a:gd name="connsiteX14" fmla="*/ 462280 w 1198880"/>
                <a:gd name="connsiteY14" fmla="*/ 335280 h 2326640"/>
                <a:gd name="connsiteX15" fmla="*/ 441960 w 1198880"/>
                <a:gd name="connsiteY15" fmla="*/ 497840 h 2326640"/>
                <a:gd name="connsiteX16" fmla="*/ 447040 w 1198880"/>
                <a:gd name="connsiteY16" fmla="*/ 721360 h 2326640"/>
                <a:gd name="connsiteX17" fmla="*/ 487680 w 1198880"/>
                <a:gd name="connsiteY17" fmla="*/ 736600 h 2326640"/>
                <a:gd name="connsiteX18" fmla="*/ 594360 w 1198880"/>
                <a:gd name="connsiteY18" fmla="*/ 685800 h 2326640"/>
                <a:gd name="connsiteX19" fmla="*/ 685800 w 1198880"/>
                <a:gd name="connsiteY19" fmla="*/ 706120 h 2326640"/>
                <a:gd name="connsiteX20" fmla="*/ 746760 w 1198880"/>
                <a:gd name="connsiteY20" fmla="*/ 767080 h 2326640"/>
                <a:gd name="connsiteX21" fmla="*/ 807720 w 1198880"/>
                <a:gd name="connsiteY21" fmla="*/ 863600 h 2326640"/>
                <a:gd name="connsiteX22" fmla="*/ 889000 w 1198880"/>
                <a:gd name="connsiteY22" fmla="*/ 868680 h 2326640"/>
                <a:gd name="connsiteX23" fmla="*/ 949960 w 1198880"/>
                <a:gd name="connsiteY23" fmla="*/ 883920 h 2326640"/>
                <a:gd name="connsiteX24" fmla="*/ 1021080 w 1198880"/>
                <a:gd name="connsiteY24" fmla="*/ 980440 h 2326640"/>
                <a:gd name="connsiteX25" fmla="*/ 1102360 w 1198880"/>
                <a:gd name="connsiteY25" fmla="*/ 980440 h 2326640"/>
                <a:gd name="connsiteX26" fmla="*/ 1183640 w 1198880"/>
                <a:gd name="connsiteY26" fmla="*/ 1066800 h 2326640"/>
                <a:gd name="connsiteX27" fmla="*/ 1198880 w 1198880"/>
                <a:gd name="connsiteY27" fmla="*/ 1168400 h 2326640"/>
                <a:gd name="connsiteX28" fmla="*/ 1112520 w 1198880"/>
                <a:gd name="connsiteY28" fmla="*/ 1442720 h 2326640"/>
                <a:gd name="connsiteX29" fmla="*/ 909320 w 1198880"/>
                <a:gd name="connsiteY29" fmla="*/ 1874520 h 2326640"/>
                <a:gd name="connsiteX30" fmla="*/ 848360 w 1198880"/>
                <a:gd name="connsiteY30" fmla="*/ 2133600 h 2326640"/>
                <a:gd name="connsiteX31" fmla="*/ 873760 w 1198880"/>
                <a:gd name="connsiteY31" fmla="*/ 2326640 h 2326640"/>
                <a:gd name="connsiteX32" fmla="*/ 873760 w 1198880"/>
                <a:gd name="connsiteY32" fmla="*/ 2311400 h 2326640"/>
                <a:gd name="connsiteX0" fmla="*/ 96520 w 1198880"/>
                <a:gd name="connsiteY0" fmla="*/ 2301240 h 2311400"/>
                <a:gd name="connsiteX1" fmla="*/ 91440 w 1198880"/>
                <a:gd name="connsiteY1" fmla="*/ 1950720 h 2311400"/>
                <a:gd name="connsiteX2" fmla="*/ 15240 w 1198880"/>
                <a:gd name="connsiteY2" fmla="*/ 1457960 h 2311400"/>
                <a:gd name="connsiteX3" fmla="*/ 0 w 1198880"/>
                <a:gd name="connsiteY3" fmla="*/ 1285240 h 2311400"/>
                <a:gd name="connsiteX4" fmla="*/ 55880 w 1198880"/>
                <a:gd name="connsiteY4" fmla="*/ 1122680 h 2311400"/>
                <a:gd name="connsiteX5" fmla="*/ 147320 w 1198880"/>
                <a:gd name="connsiteY5" fmla="*/ 934720 h 2311400"/>
                <a:gd name="connsiteX6" fmla="*/ 213360 w 1198880"/>
                <a:gd name="connsiteY6" fmla="*/ 563880 h 2311400"/>
                <a:gd name="connsiteX7" fmla="*/ 248920 w 1198880"/>
                <a:gd name="connsiteY7" fmla="*/ 269240 h 2311400"/>
                <a:gd name="connsiteX8" fmla="*/ 279400 w 1198880"/>
                <a:gd name="connsiteY8" fmla="*/ 106680 h 2311400"/>
                <a:gd name="connsiteX9" fmla="*/ 314960 w 1198880"/>
                <a:gd name="connsiteY9" fmla="*/ 25400 h 2311400"/>
                <a:gd name="connsiteX10" fmla="*/ 375920 w 1198880"/>
                <a:gd name="connsiteY10" fmla="*/ 0 h 2311400"/>
                <a:gd name="connsiteX11" fmla="*/ 416560 w 1198880"/>
                <a:gd name="connsiteY11" fmla="*/ 15240 h 2311400"/>
                <a:gd name="connsiteX12" fmla="*/ 462280 w 1198880"/>
                <a:gd name="connsiteY12" fmla="*/ 66040 h 2311400"/>
                <a:gd name="connsiteX13" fmla="*/ 467360 w 1198880"/>
                <a:gd name="connsiteY13" fmla="*/ 162560 h 2311400"/>
                <a:gd name="connsiteX14" fmla="*/ 462280 w 1198880"/>
                <a:gd name="connsiteY14" fmla="*/ 335280 h 2311400"/>
                <a:gd name="connsiteX15" fmla="*/ 441960 w 1198880"/>
                <a:gd name="connsiteY15" fmla="*/ 497840 h 2311400"/>
                <a:gd name="connsiteX16" fmla="*/ 447040 w 1198880"/>
                <a:gd name="connsiteY16" fmla="*/ 721360 h 2311400"/>
                <a:gd name="connsiteX17" fmla="*/ 487680 w 1198880"/>
                <a:gd name="connsiteY17" fmla="*/ 736600 h 2311400"/>
                <a:gd name="connsiteX18" fmla="*/ 594360 w 1198880"/>
                <a:gd name="connsiteY18" fmla="*/ 685800 h 2311400"/>
                <a:gd name="connsiteX19" fmla="*/ 685800 w 1198880"/>
                <a:gd name="connsiteY19" fmla="*/ 706120 h 2311400"/>
                <a:gd name="connsiteX20" fmla="*/ 746760 w 1198880"/>
                <a:gd name="connsiteY20" fmla="*/ 767080 h 2311400"/>
                <a:gd name="connsiteX21" fmla="*/ 807720 w 1198880"/>
                <a:gd name="connsiteY21" fmla="*/ 863600 h 2311400"/>
                <a:gd name="connsiteX22" fmla="*/ 889000 w 1198880"/>
                <a:gd name="connsiteY22" fmla="*/ 868680 h 2311400"/>
                <a:gd name="connsiteX23" fmla="*/ 949960 w 1198880"/>
                <a:gd name="connsiteY23" fmla="*/ 883920 h 2311400"/>
                <a:gd name="connsiteX24" fmla="*/ 1021080 w 1198880"/>
                <a:gd name="connsiteY24" fmla="*/ 980440 h 2311400"/>
                <a:gd name="connsiteX25" fmla="*/ 1102360 w 1198880"/>
                <a:gd name="connsiteY25" fmla="*/ 980440 h 2311400"/>
                <a:gd name="connsiteX26" fmla="*/ 1183640 w 1198880"/>
                <a:gd name="connsiteY26" fmla="*/ 1066800 h 2311400"/>
                <a:gd name="connsiteX27" fmla="*/ 1198880 w 1198880"/>
                <a:gd name="connsiteY27" fmla="*/ 1168400 h 2311400"/>
                <a:gd name="connsiteX28" fmla="*/ 1112520 w 1198880"/>
                <a:gd name="connsiteY28" fmla="*/ 1442720 h 2311400"/>
                <a:gd name="connsiteX29" fmla="*/ 909320 w 1198880"/>
                <a:gd name="connsiteY29" fmla="*/ 1874520 h 2311400"/>
                <a:gd name="connsiteX30" fmla="*/ 848360 w 1198880"/>
                <a:gd name="connsiteY30" fmla="*/ 2133600 h 2311400"/>
                <a:gd name="connsiteX31" fmla="*/ 873760 w 1198880"/>
                <a:gd name="connsiteY31" fmla="*/ 2311400 h 2311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198880" h="2311400">
                  <a:moveTo>
                    <a:pt x="96520" y="2301240"/>
                  </a:moveTo>
                  <a:cubicBezTo>
                    <a:pt x="94827" y="2184400"/>
                    <a:pt x="93133" y="2067560"/>
                    <a:pt x="91440" y="1950720"/>
                  </a:cubicBezTo>
                  <a:lnTo>
                    <a:pt x="15240" y="1457960"/>
                  </a:lnTo>
                  <a:lnTo>
                    <a:pt x="0" y="1285240"/>
                  </a:lnTo>
                  <a:lnTo>
                    <a:pt x="55880" y="1122680"/>
                  </a:lnTo>
                  <a:lnTo>
                    <a:pt x="147320" y="934720"/>
                  </a:lnTo>
                  <a:lnTo>
                    <a:pt x="213360" y="563880"/>
                  </a:lnTo>
                  <a:lnTo>
                    <a:pt x="248920" y="269240"/>
                  </a:lnTo>
                  <a:lnTo>
                    <a:pt x="279400" y="106680"/>
                  </a:lnTo>
                  <a:lnTo>
                    <a:pt x="314960" y="25400"/>
                  </a:lnTo>
                  <a:lnTo>
                    <a:pt x="375920" y="0"/>
                  </a:lnTo>
                  <a:lnTo>
                    <a:pt x="416560" y="15240"/>
                  </a:lnTo>
                  <a:lnTo>
                    <a:pt x="462280" y="66040"/>
                  </a:lnTo>
                  <a:lnTo>
                    <a:pt x="467360" y="162560"/>
                  </a:lnTo>
                  <a:lnTo>
                    <a:pt x="462280" y="335280"/>
                  </a:lnTo>
                  <a:lnTo>
                    <a:pt x="441960" y="497840"/>
                  </a:lnTo>
                  <a:lnTo>
                    <a:pt x="447040" y="721360"/>
                  </a:lnTo>
                  <a:lnTo>
                    <a:pt x="487680" y="736600"/>
                  </a:lnTo>
                  <a:lnTo>
                    <a:pt x="594360" y="685800"/>
                  </a:lnTo>
                  <a:lnTo>
                    <a:pt x="685800" y="706120"/>
                  </a:lnTo>
                  <a:lnTo>
                    <a:pt x="746760" y="767080"/>
                  </a:lnTo>
                  <a:lnTo>
                    <a:pt x="807720" y="863600"/>
                  </a:lnTo>
                  <a:lnTo>
                    <a:pt x="889000" y="868680"/>
                  </a:lnTo>
                  <a:lnTo>
                    <a:pt x="949960" y="883920"/>
                  </a:lnTo>
                  <a:lnTo>
                    <a:pt x="1021080" y="980440"/>
                  </a:lnTo>
                  <a:lnTo>
                    <a:pt x="1102360" y="980440"/>
                  </a:lnTo>
                  <a:lnTo>
                    <a:pt x="1183640" y="1066800"/>
                  </a:lnTo>
                  <a:lnTo>
                    <a:pt x="1198880" y="1168400"/>
                  </a:lnTo>
                  <a:lnTo>
                    <a:pt x="1112520" y="1442720"/>
                  </a:lnTo>
                  <a:lnTo>
                    <a:pt x="909320" y="1874520"/>
                  </a:lnTo>
                  <a:lnTo>
                    <a:pt x="848360" y="2133600"/>
                  </a:lnTo>
                  <a:lnTo>
                    <a:pt x="873760" y="2311400"/>
                  </a:lnTo>
                </a:path>
              </a:pathLst>
            </a:custGeom>
            <a:solidFill>
              <a:srgbClr val="FFCC66"/>
            </a:solidFill>
            <a:ln w="12700">
              <a:solidFill>
                <a:srgbClr val="FF9900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" name="フリーフォーム 52"/>
            <p:cNvSpPr/>
            <p:nvPr/>
          </p:nvSpPr>
          <p:spPr bwMode="auto">
            <a:xfrm>
              <a:off x="4815840" y="2219960"/>
              <a:ext cx="147320" cy="127000"/>
            </a:xfrm>
            <a:custGeom>
              <a:avLst/>
              <a:gdLst>
                <a:gd name="connsiteX0" fmla="*/ 10160 w 147320"/>
                <a:gd name="connsiteY0" fmla="*/ 127000 h 127000"/>
                <a:gd name="connsiteX1" fmla="*/ 66040 w 147320"/>
                <a:gd name="connsiteY1" fmla="*/ 116840 h 127000"/>
                <a:gd name="connsiteX2" fmla="*/ 132080 w 147320"/>
                <a:gd name="connsiteY2" fmla="*/ 127000 h 127000"/>
                <a:gd name="connsiteX3" fmla="*/ 147320 w 147320"/>
                <a:gd name="connsiteY3" fmla="*/ 71120 h 127000"/>
                <a:gd name="connsiteX4" fmla="*/ 127000 w 147320"/>
                <a:gd name="connsiteY4" fmla="*/ 25400 h 127000"/>
                <a:gd name="connsiteX5" fmla="*/ 101600 w 147320"/>
                <a:gd name="connsiteY5" fmla="*/ 5080 h 127000"/>
                <a:gd name="connsiteX6" fmla="*/ 76200 w 147320"/>
                <a:gd name="connsiteY6" fmla="*/ 0 h 127000"/>
                <a:gd name="connsiteX7" fmla="*/ 30480 w 147320"/>
                <a:gd name="connsiteY7" fmla="*/ 15240 h 127000"/>
                <a:gd name="connsiteX8" fmla="*/ 20320 w 147320"/>
                <a:gd name="connsiteY8" fmla="*/ 30480 h 127000"/>
                <a:gd name="connsiteX9" fmla="*/ 0 w 147320"/>
                <a:gd name="connsiteY9" fmla="*/ 55880 h 127000"/>
                <a:gd name="connsiteX10" fmla="*/ 10160 w 147320"/>
                <a:gd name="connsiteY10" fmla="*/ 127000 h 12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7320" h="127000">
                  <a:moveTo>
                    <a:pt x="10160" y="127000"/>
                  </a:moveTo>
                  <a:lnTo>
                    <a:pt x="66040" y="116840"/>
                  </a:lnTo>
                  <a:lnTo>
                    <a:pt x="132080" y="127000"/>
                  </a:lnTo>
                  <a:lnTo>
                    <a:pt x="147320" y="71120"/>
                  </a:lnTo>
                  <a:lnTo>
                    <a:pt x="127000" y="25400"/>
                  </a:lnTo>
                  <a:lnTo>
                    <a:pt x="101600" y="5080"/>
                  </a:lnTo>
                  <a:lnTo>
                    <a:pt x="76200" y="0"/>
                  </a:lnTo>
                  <a:lnTo>
                    <a:pt x="30480" y="15240"/>
                  </a:lnTo>
                  <a:lnTo>
                    <a:pt x="20320" y="30480"/>
                  </a:lnTo>
                  <a:lnTo>
                    <a:pt x="0" y="55880"/>
                  </a:lnTo>
                  <a:lnTo>
                    <a:pt x="10160" y="12700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FF9900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54" name="グループ化 53"/>
          <p:cNvGrpSpPr/>
          <p:nvPr/>
        </p:nvGrpSpPr>
        <p:grpSpPr>
          <a:xfrm>
            <a:off x="4502529" y="4736798"/>
            <a:ext cx="1123356" cy="1605808"/>
            <a:chOff x="2919984" y="1463040"/>
            <a:chExt cx="2895600" cy="4139184"/>
          </a:xfrm>
        </p:grpSpPr>
        <p:sp>
          <p:nvSpPr>
            <p:cNvPr id="55" name="フリーフォーム 54"/>
            <p:cNvSpPr/>
            <p:nvPr/>
          </p:nvSpPr>
          <p:spPr bwMode="auto">
            <a:xfrm>
              <a:off x="2919984" y="1475232"/>
              <a:ext cx="2895600" cy="4126992"/>
            </a:xfrm>
            <a:custGeom>
              <a:avLst/>
              <a:gdLst>
                <a:gd name="connsiteX0" fmla="*/ 414528 w 2895600"/>
                <a:gd name="connsiteY0" fmla="*/ 4096512 h 4126992"/>
                <a:gd name="connsiteX1" fmla="*/ 457200 w 2895600"/>
                <a:gd name="connsiteY1" fmla="*/ 3474720 h 4126992"/>
                <a:gd name="connsiteX2" fmla="*/ 377952 w 2895600"/>
                <a:gd name="connsiteY2" fmla="*/ 2859024 h 4126992"/>
                <a:gd name="connsiteX3" fmla="*/ 359664 w 2895600"/>
                <a:gd name="connsiteY3" fmla="*/ 2170176 h 4126992"/>
                <a:gd name="connsiteX4" fmla="*/ 298704 w 2895600"/>
                <a:gd name="connsiteY4" fmla="*/ 1633728 h 4126992"/>
                <a:gd name="connsiteX5" fmla="*/ 201168 w 2895600"/>
                <a:gd name="connsiteY5" fmla="*/ 1395984 h 4126992"/>
                <a:gd name="connsiteX6" fmla="*/ 164592 w 2895600"/>
                <a:gd name="connsiteY6" fmla="*/ 1219200 h 4126992"/>
                <a:gd name="connsiteX7" fmla="*/ 0 w 2895600"/>
                <a:gd name="connsiteY7" fmla="*/ 932688 h 4126992"/>
                <a:gd name="connsiteX8" fmla="*/ 42672 w 2895600"/>
                <a:gd name="connsiteY8" fmla="*/ 841248 h 4126992"/>
                <a:gd name="connsiteX9" fmla="*/ 176784 w 2895600"/>
                <a:gd name="connsiteY9" fmla="*/ 798576 h 4126992"/>
                <a:gd name="connsiteX10" fmla="*/ 451104 w 2895600"/>
                <a:gd name="connsiteY10" fmla="*/ 950976 h 4126992"/>
                <a:gd name="connsiteX11" fmla="*/ 615696 w 2895600"/>
                <a:gd name="connsiteY11" fmla="*/ 1182624 h 4126992"/>
                <a:gd name="connsiteX12" fmla="*/ 688848 w 2895600"/>
                <a:gd name="connsiteY12" fmla="*/ 1377696 h 4126992"/>
                <a:gd name="connsiteX13" fmla="*/ 841248 w 2895600"/>
                <a:gd name="connsiteY13" fmla="*/ 1816608 h 4126992"/>
                <a:gd name="connsiteX14" fmla="*/ 1024128 w 2895600"/>
                <a:gd name="connsiteY14" fmla="*/ 1274064 h 4126992"/>
                <a:gd name="connsiteX15" fmla="*/ 1054608 w 2895600"/>
                <a:gd name="connsiteY15" fmla="*/ 816864 h 4126992"/>
                <a:gd name="connsiteX16" fmla="*/ 1054608 w 2895600"/>
                <a:gd name="connsiteY16" fmla="*/ 377952 h 4126992"/>
                <a:gd name="connsiteX17" fmla="*/ 1127760 w 2895600"/>
                <a:gd name="connsiteY17" fmla="*/ 152400 h 4126992"/>
                <a:gd name="connsiteX18" fmla="*/ 1243584 w 2895600"/>
                <a:gd name="connsiteY18" fmla="*/ 30480 h 4126992"/>
                <a:gd name="connsiteX19" fmla="*/ 1365504 w 2895600"/>
                <a:gd name="connsiteY19" fmla="*/ 0 h 4126992"/>
                <a:gd name="connsiteX20" fmla="*/ 1450848 w 2895600"/>
                <a:gd name="connsiteY20" fmla="*/ 48768 h 4126992"/>
                <a:gd name="connsiteX21" fmla="*/ 1475232 w 2895600"/>
                <a:gd name="connsiteY21" fmla="*/ 152400 h 4126992"/>
                <a:gd name="connsiteX22" fmla="*/ 1463040 w 2895600"/>
                <a:gd name="connsiteY22" fmla="*/ 475488 h 4126992"/>
                <a:gd name="connsiteX23" fmla="*/ 1444752 w 2895600"/>
                <a:gd name="connsiteY23" fmla="*/ 615696 h 4126992"/>
                <a:gd name="connsiteX24" fmla="*/ 1505712 w 2895600"/>
                <a:gd name="connsiteY24" fmla="*/ 749808 h 4126992"/>
                <a:gd name="connsiteX25" fmla="*/ 1530096 w 2895600"/>
                <a:gd name="connsiteY25" fmla="*/ 999744 h 4126992"/>
                <a:gd name="connsiteX26" fmla="*/ 1700784 w 2895600"/>
                <a:gd name="connsiteY26" fmla="*/ 847344 h 4126992"/>
                <a:gd name="connsiteX27" fmla="*/ 1840992 w 2895600"/>
                <a:gd name="connsiteY27" fmla="*/ 847344 h 4126992"/>
                <a:gd name="connsiteX28" fmla="*/ 1950720 w 2895600"/>
                <a:gd name="connsiteY28" fmla="*/ 950976 h 4126992"/>
                <a:gd name="connsiteX29" fmla="*/ 2060448 w 2895600"/>
                <a:gd name="connsiteY29" fmla="*/ 1152144 h 4126992"/>
                <a:gd name="connsiteX30" fmla="*/ 2206752 w 2895600"/>
                <a:gd name="connsiteY30" fmla="*/ 1030224 h 4126992"/>
                <a:gd name="connsiteX31" fmla="*/ 2328672 w 2895600"/>
                <a:gd name="connsiteY31" fmla="*/ 1005840 h 4126992"/>
                <a:gd name="connsiteX32" fmla="*/ 2462784 w 2895600"/>
                <a:gd name="connsiteY32" fmla="*/ 1030224 h 4126992"/>
                <a:gd name="connsiteX33" fmla="*/ 2542032 w 2895600"/>
                <a:gd name="connsiteY33" fmla="*/ 1194816 h 4126992"/>
                <a:gd name="connsiteX34" fmla="*/ 2578608 w 2895600"/>
                <a:gd name="connsiteY34" fmla="*/ 1542288 h 4126992"/>
                <a:gd name="connsiteX35" fmla="*/ 2663952 w 2895600"/>
                <a:gd name="connsiteY35" fmla="*/ 1511808 h 4126992"/>
                <a:gd name="connsiteX36" fmla="*/ 2779776 w 2895600"/>
                <a:gd name="connsiteY36" fmla="*/ 1517904 h 4126992"/>
                <a:gd name="connsiteX37" fmla="*/ 2859024 w 2895600"/>
                <a:gd name="connsiteY37" fmla="*/ 1609344 h 4126992"/>
                <a:gd name="connsiteX38" fmla="*/ 2895600 w 2895600"/>
                <a:gd name="connsiteY38" fmla="*/ 1798320 h 4126992"/>
                <a:gd name="connsiteX39" fmla="*/ 2749296 w 2895600"/>
                <a:gd name="connsiteY39" fmla="*/ 2493264 h 4126992"/>
                <a:gd name="connsiteX40" fmla="*/ 2377440 w 2895600"/>
                <a:gd name="connsiteY40" fmla="*/ 3145536 h 4126992"/>
                <a:gd name="connsiteX41" fmla="*/ 2011680 w 2895600"/>
                <a:gd name="connsiteY41" fmla="*/ 3675888 h 4126992"/>
                <a:gd name="connsiteX42" fmla="*/ 1853184 w 2895600"/>
                <a:gd name="connsiteY42" fmla="*/ 3883152 h 4126992"/>
                <a:gd name="connsiteX43" fmla="*/ 1816608 w 2895600"/>
                <a:gd name="connsiteY43" fmla="*/ 4126992 h 4126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895600" h="4126992">
                  <a:moveTo>
                    <a:pt x="414528" y="4096512"/>
                  </a:moveTo>
                  <a:lnTo>
                    <a:pt x="457200" y="3474720"/>
                  </a:lnTo>
                  <a:lnTo>
                    <a:pt x="377952" y="2859024"/>
                  </a:lnTo>
                  <a:lnTo>
                    <a:pt x="359664" y="2170176"/>
                  </a:lnTo>
                  <a:lnTo>
                    <a:pt x="298704" y="1633728"/>
                  </a:lnTo>
                  <a:lnTo>
                    <a:pt x="201168" y="1395984"/>
                  </a:lnTo>
                  <a:lnTo>
                    <a:pt x="164592" y="1219200"/>
                  </a:lnTo>
                  <a:lnTo>
                    <a:pt x="0" y="932688"/>
                  </a:lnTo>
                  <a:lnTo>
                    <a:pt x="42672" y="841248"/>
                  </a:lnTo>
                  <a:lnTo>
                    <a:pt x="176784" y="798576"/>
                  </a:lnTo>
                  <a:lnTo>
                    <a:pt x="451104" y="950976"/>
                  </a:lnTo>
                  <a:lnTo>
                    <a:pt x="615696" y="1182624"/>
                  </a:lnTo>
                  <a:lnTo>
                    <a:pt x="688848" y="1377696"/>
                  </a:lnTo>
                  <a:lnTo>
                    <a:pt x="841248" y="1816608"/>
                  </a:lnTo>
                  <a:lnTo>
                    <a:pt x="1024128" y="1274064"/>
                  </a:lnTo>
                  <a:lnTo>
                    <a:pt x="1054608" y="816864"/>
                  </a:lnTo>
                  <a:lnTo>
                    <a:pt x="1054608" y="377952"/>
                  </a:lnTo>
                  <a:lnTo>
                    <a:pt x="1127760" y="152400"/>
                  </a:lnTo>
                  <a:lnTo>
                    <a:pt x="1243584" y="30480"/>
                  </a:lnTo>
                  <a:lnTo>
                    <a:pt x="1365504" y="0"/>
                  </a:lnTo>
                  <a:lnTo>
                    <a:pt x="1450848" y="48768"/>
                  </a:lnTo>
                  <a:lnTo>
                    <a:pt x="1475232" y="152400"/>
                  </a:lnTo>
                  <a:lnTo>
                    <a:pt x="1463040" y="475488"/>
                  </a:lnTo>
                  <a:lnTo>
                    <a:pt x="1444752" y="615696"/>
                  </a:lnTo>
                  <a:lnTo>
                    <a:pt x="1505712" y="749808"/>
                  </a:lnTo>
                  <a:lnTo>
                    <a:pt x="1530096" y="999744"/>
                  </a:lnTo>
                  <a:lnTo>
                    <a:pt x="1700784" y="847344"/>
                  </a:lnTo>
                  <a:lnTo>
                    <a:pt x="1840992" y="847344"/>
                  </a:lnTo>
                  <a:lnTo>
                    <a:pt x="1950720" y="950976"/>
                  </a:lnTo>
                  <a:lnTo>
                    <a:pt x="2060448" y="1152144"/>
                  </a:lnTo>
                  <a:lnTo>
                    <a:pt x="2206752" y="1030224"/>
                  </a:lnTo>
                  <a:lnTo>
                    <a:pt x="2328672" y="1005840"/>
                  </a:lnTo>
                  <a:lnTo>
                    <a:pt x="2462784" y="1030224"/>
                  </a:lnTo>
                  <a:lnTo>
                    <a:pt x="2542032" y="1194816"/>
                  </a:lnTo>
                  <a:lnTo>
                    <a:pt x="2578608" y="1542288"/>
                  </a:lnTo>
                  <a:lnTo>
                    <a:pt x="2663952" y="1511808"/>
                  </a:lnTo>
                  <a:lnTo>
                    <a:pt x="2779776" y="1517904"/>
                  </a:lnTo>
                  <a:lnTo>
                    <a:pt x="2859024" y="1609344"/>
                  </a:lnTo>
                  <a:lnTo>
                    <a:pt x="2895600" y="1798320"/>
                  </a:lnTo>
                  <a:lnTo>
                    <a:pt x="2749296" y="2493264"/>
                  </a:lnTo>
                  <a:lnTo>
                    <a:pt x="2377440" y="3145536"/>
                  </a:lnTo>
                  <a:lnTo>
                    <a:pt x="2011680" y="3675888"/>
                  </a:lnTo>
                  <a:lnTo>
                    <a:pt x="1853184" y="3883152"/>
                  </a:lnTo>
                  <a:lnTo>
                    <a:pt x="1816608" y="4126992"/>
                  </a:lnTo>
                </a:path>
              </a:pathLst>
            </a:custGeom>
            <a:solidFill>
              <a:srgbClr val="FFCC66"/>
            </a:solidFill>
            <a:ln w="12700">
              <a:solidFill>
                <a:srgbClr val="FF9900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" name="フリーフォーム 55"/>
            <p:cNvSpPr/>
            <p:nvPr/>
          </p:nvSpPr>
          <p:spPr bwMode="auto">
            <a:xfrm>
              <a:off x="2919984" y="2316480"/>
              <a:ext cx="262128" cy="365760"/>
            </a:xfrm>
            <a:custGeom>
              <a:avLst/>
              <a:gdLst>
                <a:gd name="connsiteX0" fmla="*/ 152400 w 262128"/>
                <a:gd name="connsiteY0" fmla="*/ 365760 h 365760"/>
                <a:gd name="connsiteX1" fmla="*/ 249936 w 262128"/>
                <a:gd name="connsiteY1" fmla="*/ 286512 h 365760"/>
                <a:gd name="connsiteX2" fmla="*/ 262128 w 262128"/>
                <a:gd name="connsiteY2" fmla="*/ 231648 h 365760"/>
                <a:gd name="connsiteX3" fmla="*/ 195072 w 262128"/>
                <a:gd name="connsiteY3" fmla="*/ 48768 h 365760"/>
                <a:gd name="connsiteX4" fmla="*/ 121920 w 262128"/>
                <a:gd name="connsiteY4" fmla="*/ 12192 h 365760"/>
                <a:gd name="connsiteX5" fmla="*/ 42672 w 262128"/>
                <a:gd name="connsiteY5" fmla="*/ 0 h 365760"/>
                <a:gd name="connsiteX6" fmla="*/ 6096 w 262128"/>
                <a:gd name="connsiteY6" fmla="*/ 24384 h 365760"/>
                <a:gd name="connsiteX7" fmla="*/ 0 w 262128"/>
                <a:gd name="connsiteY7" fmla="*/ 79248 h 365760"/>
                <a:gd name="connsiteX8" fmla="*/ 79248 w 262128"/>
                <a:gd name="connsiteY8" fmla="*/ 243840 h 365760"/>
                <a:gd name="connsiteX9" fmla="*/ 152400 w 262128"/>
                <a:gd name="connsiteY9" fmla="*/ 365760 h 365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128" h="365760">
                  <a:moveTo>
                    <a:pt x="152400" y="365760"/>
                  </a:moveTo>
                  <a:lnTo>
                    <a:pt x="249936" y="286512"/>
                  </a:lnTo>
                  <a:lnTo>
                    <a:pt x="262128" y="231648"/>
                  </a:lnTo>
                  <a:lnTo>
                    <a:pt x="195072" y="48768"/>
                  </a:lnTo>
                  <a:lnTo>
                    <a:pt x="121920" y="12192"/>
                  </a:lnTo>
                  <a:lnTo>
                    <a:pt x="42672" y="0"/>
                  </a:lnTo>
                  <a:lnTo>
                    <a:pt x="6096" y="24384"/>
                  </a:lnTo>
                  <a:lnTo>
                    <a:pt x="0" y="79248"/>
                  </a:lnTo>
                  <a:lnTo>
                    <a:pt x="79248" y="243840"/>
                  </a:lnTo>
                  <a:lnTo>
                    <a:pt x="152400" y="36576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FF99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" name="フリーフォーム 56"/>
            <p:cNvSpPr/>
            <p:nvPr/>
          </p:nvSpPr>
          <p:spPr bwMode="auto">
            <a:xfrm>
              <a:off x="4169664" y="1463040"/>
              <a:ext cx="231648" cy="292608"/>
            </a:xfrm>
            <a:custGeom>
              <a:avLst/>
              <a:gdLst>
                <a:gd name="connsiteX0" fmla="*/ 18288 w 231648"/>
                <a:gd name="connsiteY0" fmla="*/ 60960 h 292608"/>
                <a:gd name="connsiteX1" fmla="*/ 0 w 231648"/>
                <a:gd name="connsiteY1" fmla="*/ 170688 h 292608"/>
                <a:gd name="connsiteX2" fmla="*/ 0 w 231648"/>
                <a:gd name="connsiteY2" fmla="*/ 237744 h 292608"/>
                <a:gd name="connsiteX3" fmla="*/ 67056 w 231648"/>
                <a:gd name="connsiteY3" fmla="*/ 268224 h 292608"/>
                <a:gd name="connsiteX4" fmla="*/ 195072 w 231648"/>
                <a:gd name="connsiteY4" fmla="*/ 292608 h 292608"/>
                <a:gd name="connsiteX5" fmla="*/ 231648 w 231648"/>
                <a:gd name="connsiteY5" fmla="*/ 201168 h 292608"/>
                <a:gd name="connsiteX6" fmla="*/ 213360 w 231648"/>
                <a:gd name="connsiteY6" fmla="*/ 85344 h 292608"/>
                <a:gd name="connsiteX7" fmla="*/ 176784 w 231648"/>
                <a:gd name="connsiteY7" fmla="*/ 18288 h 292608"/>
                <a:gd name="connsiteX8" fmla="*/ 73152 w 231648"/>
                <a:gd name="connsiteY8" fmla="*/ 0 h 292608"/>
                <a:gd name="connsiteX9" fmla="*/ 36576 w 231648"/>
                <a:gd name="connsiteY9" fmla="*/ 6096 h 292608"/>
                <a:gd name="connsiteX10" fmla="*/ 18288 w 231648"/>
                <a:gd name="connsiteY10" fmla="*/ 60960 h 292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1648" h="292608">
                  <a:moveTo>
                    <a:pt x="18288" y="60960"/>
                  </a:moveTo>
                  <a:lnTo>
                    <a:pt x="0" y="170688"/>
                  </a:lnTo>
                  <a:lnTo>
                    <a:pt x="0" y="237744"/>
                  </a:lnTo>
                  <a:lnTo>
                    <a:pt x="67056" y="268224"/>
                  </a:lnTo>
                  <a:lnTo>
                    <a:pt x="195072" y="292608"/>
                  </a:lnTo>
                  <a:lnTo>
                    <a:pt x="231648" y="201168"/>
                  </a:lnTo>
                  <a:lnTo>
                    <a:pt x="213360" y="85344"/>
                  </a:lnTo>
                  <a:lnTo>
                    <a:pt x="176784" y="18288"/>
                  </a:lnTo>
                  <a:lnTo>
                    <a:pt x="73152" y="0"/>
                  </a:lnTo>
                  <a:lnTo>
                    <a:pt x="36576" y="6096"/>
                  </a:lnTo>
                  <a:lnTo>
                    <a:pt x="18288" y="6096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FF99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8" name="フリーフォーム 57"/>
            <p:cNvSpPr/>
            <p:nvPr/>
          </p:nvSpPr>
          <p:spPr bwMode="auto">
            <a:xfrm>
              <a:off x="3572256" y="3151632"/>
              <a:ext cx="170688" cy="457200"/>
            </a:xfrm>
            <a:custGeom>
              <a:avLst/>
              <a:gdLst>
                <a:gd name="connsiteX0" fmla="*/ 170688 w 170688"/>
                <a:gd name="connsiteY0" fmla="*/ 195072 h 457200"/>
                <a:gd name="connsiteX1" fmla="*/ 109728 w 170688"/>
                <a:gd name="connsiteY1" fmla="*/ 323088 h 457200"/>
                <a:gd name="connsiteX2" fmla="*/ 0 w 170688"/>
                <a:gd name="connsiteY2" fmla="*/ 457200 h 457200"/>
                <a:gd name="connsiteX3" fmla="*/ 79248 w 170688"/>
                <a:gd name="connsiteY3" fmla="*/ 274320 h 457200"/>
                <a:gd name="connsiteX4" fmla="*/ 79248 w 170688"/>
                <a:gd name="connsiteY4" fmla="*/ 176784 h 457200"/>
                <a:gd name="connsiteX5" fmla="*/ 103632 w 170688"/>
                <a:gd name="connsiteY5" fmla="*/ 0 h 457200"/>
                <a:gd name="connsiteX6" fmla="*/ 170688 w 170688"/>
                <a:gd name="connsiteY6" fmla="*/ 195072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688" h="457200">
                  <a:moveTo>
                    <a:pt x="170688" y="195072"/>
                  </a:moveTo>
                  <a:lnTo>
                    <a:pt x="109728" y="323088"/>
                  </a:lnTo>
                  <a:lnTo>
                    <a:pt x="0" y="457200"/>
                  </a:lnTo>
                  <a:lnTo>
                    <a:pt x="79248" y="274320"/>
                  </a:lnTo>
                  <a:lnTo>
                    <a:pt x="79248" y="176784"/>
                  </a:lnTo>
                  <a:lnTo>
                    <a:pt x="103632" y="0"/>
                  </a:lnTo>
                  <a:lnTo>
                    <a:pt x="170688" y="195072"/>
                  </a:lnTo>
                  <a:close/>
                </a:path>
              </a:pathLst>
            </a:custGeom>
            <a:solidFill>
              <a:srgbClr val="FF99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9" name="フリーフォーム 58"/>
            <p:cNvSpPr/>
            <p:nvPr/>
          </p:nvSpPr>
          <p:spPr bwMode="auto">
            <a:xfrm>
              <a:off x="4456176" y="2456688"/>
              <a:ext cx="79248" cy="408432"/>
            </a:xfrm>
            <a:custGeom>
              <a:avLst/>
              <a:gdLst>
                <a:gd name="connsiteX0" fmla="*/ 79248 w 79248"/>
                <a:gd name="connsiteY0" fmla="*/ 0 h 408432"/>
                <a:gd name="connsiteX1" fmla="*/ 0 w 79248"/>
                <a:gd name="connsiteY1" fmla="*/ 67056 h 408432"/>
                <a:gd name="connsiteX2" fmla="*/ 18288 w 79248"/>
                <a:gd name="connsiteY2" fmla="*/ 188976 h 408432"/>
                <a:gd name="connsiteX3" fmla="*/ 73152 w 79248"/>
                <a:gd name="connsiteY3" fmla="*/ 408432 h 408432"/>
                <a:gd name="connsiteX4" fmla="*/ 48768 w 79248"/>
                <a:gd name="connsiteY4" fmla="*/ 134112 h 408432"/>
                <a:gd name="connsiteX5" fmla="*/ 79248 w 79248"/>
                <a:gd name="connsiteY5" fmla="*/ 0 h 408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248" h="408432">
                  <a:moveTo>
                    <a:pt x="79248" y="0"/>
                  </a:moveTo>
                  <a:lnTo>
                    <a:pt x="0" y="67056"/>
                  </a:lnTo>
                  <a:lnTo>
                    <a:pt x="18288" y="188976"/>
                  </a:lnTo>
                  <a:lnTo>
                    <a:pt x="73152" y="408432"/>
                  </a:lnTo>
                  <a:lnTo>
                    <a:pt x="48768" y="134112"/>
                  </a:lnTo>
                  <a:lnTo>
                    <a:pt x="79248" y="0"/>
                  </a:lnTo>
                  <a:close/>
                </a:path>
              </a:pathLst>
            </a:custGeom>
            <a:solidFill>
              <a:srgbClr val="FF99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" name="フリーフォーム 59"/>
            <p:cNvSpPr/>
            <p:nvPr/>
          </p:nvSpPr>
          <p:spPr bwMode="auto">
            <a:xfrm>
              <a:off x="4992624" y="2621280"/>
              <a:ext cx="73152" cy="353568"/>
            </a:xfrm>
            <a:custGeom>
              <a:avLst/>
              <a:gdLst>
                <a:gd name="connsiteX0" fmla="*/ 67056 w 73152"/>
                <a:gd name="connsiteY0" fmla="*/ 0 h 353568"/>
                <a:gd name="connsiteX1" fmla="*/ 0 w 73152"/>
                <a:gd name="connsiteY1" fmla="*/ 60960 h 353568"/>
                <a:gd name="connsiteX2" fmla="*/ 24384 w 73152"/>
                <a:gd name="connsiteY2" fmla="*/ 280416 h 353568"/>
                <a:gd name="connsiteX3" fmla="*/ 73152 w 73152"/>
                <a:gd name="connsiteY3" fmla="*/ 353568 h 353568"/>
                <a:gd name="connsiteX4" fmla="*/ 54864 w 73152"/>
                <a:gd name="connsiteY4" fmla="*/ 115824 h 353568"/>
                <a:gd name="connsiteX5" fmla="*/ 67056 w 73152"/>
                <a:gd name="connsiteY5" fmla="*/ 0 h 353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152" h="353568">
                  <a:moveTo>
                    <a:pt x="67056" y="0"/>
                  </a:moveTo>
                  <a:lnTo>
                    <a:pt x="0" y="60960"/>
                  </a:lnTo>
                  <a:lnTo>
                    <a:pt x="24384" y="280416"/>
                  </a:lnTo>
                  <a:lnTo>
                    <a:pt x="73152" y="353568"/>
                  </a:lnTo>
                  <a:lnTo>
                    <a:pt x="54864" y="115824"/>
                  </a:lnTo>
                  <a:lnTo>
                    <a:pt x="67056" y="0"/>
                  </a:lnTo>
                  <a:close/>
                </a:path>
              </a:pathLst>
            </a:custGeom>
            <a:solidFill>
              <a:srgbClr val="FF99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" name="フリーフォーム 60"/>
            <p:cNvSpPr/>
            <p:nvPr/>
          </p:nvSpPr>
          <p:spPr bwMode="auto">
            <a:xfrm>
              <a:off x="5468112" y="3017520"/>
              <a:ext cx="85344" cy="432816"/>
            </a:xfrm>
            <a:custGeom>
              <a:avLst/>
              <a:gdLst>
                <a:gd name="connsiteX0" fmla="*/ 36576 w 85344"/>
                <a:gd name="connsiteY0" fmla="*/ 60960 h 432816"/>
                <a:gd name="connsiteX1" fmla="*/ 0 w 85344"/>
                <a:gd name="connsiteY1" fmla="*/ 249936 h 432816"/>
                <a:gd name="connsiteX2" fmla="*/ 42672 w 85344"/>
                <a:gd name="connsiteY2" fmla="*/ 432816 h 432816"/>
                <a:gd name="connsiteX3" fmla="*/ 54864 w 85344"/>
                <a:gd name="connsiteY3" fmla="*/ 219456 h 432816"/>
                <a:gd name="connsiteX4" fmla="*/ 85344 w 85344"/>
                <a:gd name="connsiteY4" fmla="*/ 0 h 432816"/>
                <a:gd name="connsiteX5" fmla="*/ 36576 w 85344"/>
                <a:gd name="connsiteY5" fmla="*/ 60960 h 432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5344" h="432816">
                  <a:moveTo>
                    <a:pt x="36576" y="60960"/>
                  </a:moveTo>
                  <a:lnTo>
                    <a:pt x="0" y="249936"/>
                  </a:lnTo>
                  <a:lnTo>
                    <a:pt x="42672" y="432816"/>
                  </a:lnTo>
                  <a:lnTo>
                    <a:pt x="54864" y="219456"/>
                  </a:lnTo>
                  <a:lnTo>
                    <a:pt x="85344" y="0"/>
                  </a:lnTo>
                  <a:lnTo>
                    <a:pt x="36576" y="60960"/>
                  </a:lnTo>
                  <a:close/>
                </a:path>
              </a:pathLst>
            </a:custGeom>
            <a:solidFill>
              <a:srgbClr val="FF99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62" name="グループ化 61"/>
          <p:cNvGrpSpPr/>
          <p:nvPr/>
        </p:nvGrpSpPr>
        <p:grpSpPr>
          <a:xfrm>
            <a:off x="6238826" y="4745578"/>
            <a:ext cx="1151578" cy="1562497"/>
            <a:chOff x="2407920" y="1018032"/>
            <a:chExt cx="3463491" cy="4699374"/>
          </a:xfrm>
        </p:grpSpPr>
        <p:sp>
          <p:nvSpPr>
            <p:cNvPr id="63" name="フリーフォーム 62"/>
            <p:cNvSpPr/>
            <p:nvPr/>
          </p:nvSpPr>
          <p:spPr bwMode="auto">
            <a:xfrm>
              <a:off x="2415941" y="1039528"/>
              <a:ext cx="3455470" cy="4677878"/>
            </a:xfrm>
            <a:custGeom>
              <a:avLst/>
              <a:gdLst>
                <a:gd name="connsiteX0" fmla="*/ 1212783 w 3455470"/>
                <a:gd name="connsiteY0" fmla="*/ 4677878 h 4677878"/>
                <a:gd name="connsiteX1" fmla="*/ 1212783 w 3455470"/>
                <a:gd name="connsiteY1" fmla="*/ 3917483 h 4677878"/>
                <a:gd name="connsiteX2" fmla="*/ 1164657 w 3455470"/>
                <a:gd name="connsiteY2" fmla="*/ 3628725 h 4677878"/>
                <a:gd name="connsiteX3" fmla="*/ 914400 w 3455470"/>
                <a:gd name="connsiteY3" fmla="*/ 3118586 h 4677878"/>
                <a:gd name="connsiteX4" fmla="*/ 616017 w 3455470"/>
                <a:gd name="connsiteY4" fmla="*/ 2425567 h 4677878"/>
                <a:gd name="connsiteX5" fmla="*/ 346510 w 3455470"/>
                <a:gd name="connsiteY5" fmla="*/ 2030931 h 4677878"/>
                <a:gd name="connsiteX6" fmla="*/ 202131 w 3455470"/>
                <a:gd name="connsiteY6" fmla="*/ 1771049 h 4677878"/>
                <a:gd name="connsiteX7" fmla="*/ 77002 w 3455470"/>
                <a:gd name="connsiteY7" fmla="*/ 1645920 h 4677878"/>
                <a:gd name="connsiteX8" fmla="*/ 0 w 3455470"/>
                <a:gd name="connsiteY8" fmla="*/ 1568918 h 4677878"/>
                <a:gd name="connsiteX9" fmla="*/ 28876 w 3455470"/>
                <a:gd name="connsiteY9" fmla="*/ 1453415 h 4677878"/>
                <a:gd name="connsiteX10" fmla="*/ 125128 w 3455470"/>
                <a:gd name="connsiteY10" fmla="*/ 1386038 h 4677878"/>
                <a:gd name="connsiteX11" fmla="*/ 394636 w 3455470"/>
                <a:gd name="connsiteY11" fmla="*/ 1434165 h 4677878"/>
                <a:gd name="connsiteX12" fmla="*/ 606392 w 3455470"/>
                <a:gd name="connsiteY12" fmla="*/ 1559293 h 4677878"/>
                <a:gd name="connsiteX13" fmla="*/ 837398 w 3455470"/>
                <a:gd name="connsiteY13" fmla="*/ 1867301 h 4677878"/>
                <a:gd name="connsiteX14" fmla="*/ 1068404 w 3455470"/>
                <a:gd name="connsiteY14" fmla="*/ 1992430 h 4677878"/>
                <a:gd name="connsiteX15" fmla="*/ 1193533 w 3455470"/>
                <a:gd name="connsiteY15" fmla="*/ 1992430 h 4677878"/>
                <a:gd name="connsiteX16" fmla="*/ 1443790 w 3455470"/>
                <a:gd name="connsiteY16" fmla="*/ 1270535 h 4677878"/>
                <a:gd name="connsiteX17" fmla="*/ 1588168 w 3455470"/>
                <a:gd name="connsiteY17" fmla="*/ 385011 h 4677878"/>
                <a:gd name="connsiteX18" fmla="*/ 1665171 w 3455470"/>
                <a:gd name="connsiteY18" fmla="*/ 144379 h 4677878"/>
                <a:gd name="connsiteX19" fmla="*/ 1780674 w 3455470"/>
                <a:gd name="connsiteY19" fmla="*/ 19251 h 4677878"/>
                <a:gd name="connsiteX20" fmla="*/ 1915427 w 3455470"/>
                <a:gd name="connsiteY20" fmla="*/ 0 h 4677878"/>
                <a:gd name="connsiteX21" fmla="*/ 2011680 w 3455470"/>
                <a:gd name="connsiteY21" fmla="*/ 77003 h 4677878"/>
                <a:gd name="connsiteX22" fmla="*/ 2040556 w 3455470"/>
                <a:gd name="connsiteY22" fmla="*/ 327259 h 4677878"/>
                <a:gd name="connsiteX23" fmla="*/ 1973179 w 3455470"/>
                <a:gd name="connsiteY23" fmla="*/ 587141 h 4677878"/>
                <a:gd name="connsiteX24" fmla="*/ 1963554 w 3455470"/>
                <a:gd name="connsiteY24" fmla="*/ 1087655 h 4677878"/>
                <a:gd name="connsiteX25" fmla="*/ 2059806 w 3455470"/>
                <a:gd name="connsiteY25" fmla="*/ 808523 h 4677878"/>
                <a:gd name="connsiteX26" fmla="*/ 2233061 w 3455470"/>
                <a:gd name="connsiteY26" fmla="*/ 712270 h 4677878"/>
                <a:gd name="connsiteX27" fmla="*/ 2387065 w 3455470"/>
                <a:gd name="connsiteY27" fmla="*/ 731520 h 4677878"/>
                <a:gd name="connsiteX28" fmla="*/ 2512194 w 3455470"/>
                <a:gd name="connsiteY28" fmla="*/ 827773 h 4677878"/>
                <a:gd name="connsiteX29" fmla="*/ 2569945 w 3455470"/>
                <a:gd name="connsiteY29" fmla="*/ 1029904 h 4677878"/>
                <a:gd name="connsiteX30" fmla="*/ 2695074 w 3455470"/>
                <a:gd name="connsiteY30" fmla="*/ 904775 h 4677878"/>
                <a:gd name="connsiteX31" fmla="*/ 2839453 w 3455470"/>
                <a:gd name="connsiteY31" fmla="*/ 914400 h 4677878"/>
                <a:gd name="connsiteX32" fmla="*/ 2945331 w 3455470"/>
                <a:gd name="connsiteY32" fmla="*/ 981777 h 4677878"/>
                <a:gd name="connsiteX33" fmla="*/ 3041583 w 3455470"/>
                <a:gd name="connsiteY33" fmla="*/ 1366788 h 4677878"/>
                <a:gd name="connsiteX34" fmla="*/ 3195587 w 3455470"/>
                <a:gd name="connsiteY34" fmla="*/ 1309036 h 4677878"/>
                <a:gd name="connsiteX35" fmla="*/ 3339966 w 3455470"/>
                <a:gd name="connsiteY35" fmla="*/ 1347537 h 4677878"/>
                <a:gd name="connsiteX36" fmla="*/ 3455470 w 3455470"/>
                <a:gd name="connsiteY36" fmla="*/ 1617045 h 4677878"/>
                <a:gd name="connsiteX37" fmla="*/ 3388093 w 3455470"/>
                <a:gd name="connsiteY37" fmla="*/ 2194560 h 4677878"/>
                <a:gd name="connsiteX38" fmla="*/ 3051208 w 3455470"/>
                <a:gd name="connsiteY38" fmla="*/ 3108960 h 4677878"/>
                <a:gd name="connsiteX39" fmla="*/ 2714324 w 3455470"/>
                <a:gd name="connsiteY39" fmla="*/ 3792354 h 4677878"/>
                <a:gd name="connsiteX40" fmla="*/ 2637322 w 3455470"/>
                <a:gd name="connsiteY40" fmla="*/ 4167739 h 4677878"/>
                <a:gd name="connsiteX41" fmla="*/ 2685448 w 3455470"/>
                <a:gd name="connsiteY41" fmla="*/ 4668253 h 4677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455470" h="4677878">
                  <a:moveTo>
                    <a:pt x="1212783" y="4677878"/>
                  </a:moveTo>
                  <a:lnTo>
                    <a:pt x="1212783" y="3917483"/>
                  </a:lnTo>
                  <a:lnTo>
                    <a:pt x="1164657" y="3628725"/>
                  </a:lnTo>
                  <a:lnTo>
                    <a:pt x="914400" y="3118586"/>
                  </a:lnTo>
                  <a:lnTo>
                    <a:pt x="616017" y="2425567"/>
                  </a:lnTo>
                  <a:lnTo>
                    <a:pt x="346510" y="2030931"/>
                  </a:lnTo>
                  <a:lnTo>
                    <a:pt x="202131" y="1771049"/>
                  </a:lnTo>
                  <a:lnTo>
                    <a:pt x="77002" y="1645920"/>
                  </a:lnTo>
                  <a:lnTo>
                    <a:pt x="0" y="1568918"/>
                  </a:lnTo>
                  <a:lnTo>
                    <a:pt x="28876" y="1453415"/>
                  </a:lnTo>
                  <a:lnTo>
                    <a:pt x="125128" y="1386038"/>
                  </a:lnTo>
                  <a:lnTo>
                    <a:pt x="394636" y="1434165"/>
                  </a:lnTo>
                  <a:lnTo>
                    <a:pt x="606392" y="1559293"/>
                  </a:lnTo>
                  <a:lnTo>
                    <a:pt x="837398" y="1867301"/>
                  </a:lnTo>
                  <a:lnTo>
                    <a:pt x="1068404" y="1992430"/>
                  </a:lnTo>
                  <a:lnTo>
                    <a:pt x="1193533" y="1992430"/>
                  </a:lnTo>
                  <a:lnTo>
                    <a:pt x="1443790" y="1270535"/>
                  </a:lnTo>
                  <a:lnTo>
                    <a:pt x="1588168" y="385011"/>
                  </a:lnTo>
                  <a:lnTo>
                    <a:pt x="1665171" y="144379"/>
                  </a:lnTo>
                  <a:lnTo>
                    <a:pt x="1780674" y="19251"/>
                  </a:lnTo>
                  <a:lnTo>
                    <a:pt x="1915427" y="0"/>
                  </a:lnTo>
                  <a:lnTo>
                    <a:pt x="2011680" y="77003"/>
                  </a:lnTo>
                  <a:lnTo>
                    <a:pt x="2040556" y="327259"/>
                  </a:lnTo>
                  <a:lnTo>
                    <a:pt x="1973179" y="587141"/>
                  </a:lnTo>
                  <a:lnTo>
                    <a:pt x="1963554" y="1087655"/>
                  </a:lnTo>
                  <a:lnTo>
                    <a:pt x="2059806" y="808523"/>
                  </a:lnTo>
                  <a:lnTo>
                    <a:pt x="2233061" y="712270"/>
                  </a:lnTo>
                  <a:lnTo>
                    <a:pt x="2387065" y="731520"/>
                  </a:lnTo>
                  <a:lnTo>
                    <a:pt x="2512194" y="827773"/>
                  </a:lnTo>
                  <a:lnTo>
                    <a:pt x="2569945" y="1029904"/>
                  </a:lnTo>
                  <a:lnTo>
                    <a:pt x="2695074" y="904775"/>
                  </a:lnTo>
                  <a:lnTo>
                    <a:pt x="2839453" y="914400"/>
                  </a:lnTo>
                  <a:lnTo>
                    <a:pt x="2945331" y="981777"/>
                  </a:lnTo>
                  <a:lnTo>
                    <a:pt x="3041583" y="1366788"/>
                  </a:lnTo>
                  <a:lnTo>
                    <a:pt x="3195587" y="1309036"/>
                  </a:lnTo>
                  <a:lnTo>
                    <a:pt x="3339966" y="1347537"/>
                  </a:lnTo>
                  <a:lnTo>
                    <a:pt x="3455470" y="1617045"/>
                  </a:lnTo>
                  <a:lnTo>
                    <a:pt x="3388093" y="2194560"/>
                  </a:lnTo>
                  <a:lnTo>
                    <a:pt x="3051208" y="3108960"/>
                  </a:lnTo>
                  <a:lnTo>
                    <a:pt x="2714324" y="3792354"/>
                  </a:lnTo>
                  <a:lnTo>
                    <a:pt x="2637322" y="4167739"/>
                  </a:lnTo>
                  <a:lnTo>
                    <a:pt x="2685448" y="4668253"/>
                  </a:lnTo>
                </a:path>
              </a:pathLst>
            </a:custGeom>
            <a:solidFill>
              <a:srgbClr val="FFCC66"/>
            </a:solidFill>
            <a:ln w="12700">
              <a:solidFill>
                <a:srgbClr val="FF9900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" name="フリーフォーム 63"/>
            <p:cNvSpPr/>
            <p:nvPr/>
          </p:nvSpPr>
          <p:spPr bwMode="auto">
            <a:xfrm>
              <a:off x="2407920" y="2474976"/>
              <a:ext cx="274320" cy="335280"/>
            </a:xfrm>
            <a:custGeom>
              <a:avLst/>
              <a:gdLst>
                <a:gd name="connsiteX0" fmla="*/ 201168 w 274320"/>
                <a:gd name="connsiteY0" fmla="*/ 335280 h 335280"/>
                <a:gd name="connsiteX1" fmla="*/ 256032 w 274320"/>
                <a:gd name="connsiteY1" fmla="*/ 249936 h 335280"/>
                <a:gd name="connsiteX2" fmla="*/ 274320 w 274320"/>
                <a:gd name="connsiteY2" fmla="*/ 170688 h 335280"/>
                <a:gd name="connsiteX3" fmla="*/ 170688 w 274320"/>
                <a:gd name="connsiteY3" fmla="*/ 18288 h 335280"/>
                <a:gd name="connsiteX4" fmla="*/ 103632 w 274320"/>
                <a:gd name="connsiteY4" fmla="*/ 0 h 335280"/>
                <a:gd name="connsiteX5" fmla="*/ 42672 w 274320"/>
                <a:gd name="connsiteY5" fmla="*/ 12192 h 335280"/>
                <a:gd name="connsiteX6" fmla="*/ 0 w 274320"/>
                <a:gd name="connsiteY6" fmla="*/ 60960 h 335280"/>
                <a:gd name="connsiteX7" fmla="*/ 12192 w 274320"/>
                <a:gd name="connsiteY7" fmla="*/ 134112 h 335280"/>
                <a:gd name="connsiteX8" fmla="*/ 85344 w 274320"/>
                <a:gd name="connsiteY8" fmla="*/ 249936 h 335280"/>
                <a:gd name="connsiteX9" fmla="*/ 201168 w 274320"/>
                <a:gd name="connsiteY9" fmla="*/ 335280 h 335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4320" h="335280">
                  <a:moveTo>
                    <a:pt x="201168" y="335280"/>
                  </a:moveTo>
                  <a:lnTo>
                    <a:pt x="256032" y="249936"/>
                  </a:lnTo>
                  <a:lnTo>
                    <a:pt x="274320" y="170688"/>
                  </a:lnTo>
                  <a:lnTo>
                    <a:pt x="170688" y="18288"/>
                  </a:lnTo>
                  <a:lnTo>
                    <a:pt x="103632" y="0"/>
                  </a:lnTo>
                  <a:lnTo>
                    <a:pt x="42672" y="12192"/>
                  </a:lnTo>
                  <a:lnTo>
                    <a:pt x="0" y="60960"/>
                  </a:lnTo>
                  <a:lnTo>
                    <a:pt x="12192" y="134112"/>
                  </a:lnTo>
                  <a:lnTo>
                    <a:pt x="85344" y="249936"/>
                  </a:lnTo>
                  <a:lnTo>
                    <a:pt x="201168" y="33528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FF99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" name="フリーフォーム 64"/>
            <p:cNvSpPr/>
            <p:nvPr/>
          </p:nvSpPr>
          <p:spPr bwMode="auto">
            <a:xfrm>
              <a:off x="4151376" y="1018032"/>
              <a:ext cx="274320" cy="286512"/>
            </a:xfrm>
            <a:custGeom>
              <a:avLst/>
              <a:gdLst>
                <a:gd name="connsiteX0" fmla="*/ 54864 w 274320"/>
                <a:gd name="connsiteY0" fmla="*/ 30480 h 286512"/>
                <a:gd name="connsiteX1" fmla="*/ 0 w 274320"/>
                <a:gd name="connsiteY1" fmla="*/ 207264 h 286512"/>
                <a:gd name="connsiteX2" fmla="*/ 24384 w 274320"/>
                <a:gd name="connsiteY2" fmla="*/ 256032 h 286512"/>
                <a:gd name="connsiteX3" fmla="*/ 219456 w 274320"/>
                <a:gd name="connsiteY3" fmla="*/ 286512 h 286512"/>
                <a:gd name="connsiteX4" fmla="*/ 249936 w 274320"/>
                <a:gd name="connsiteY4" fmla="*/ 249936 h 286512"/>
                <a:gd name="connsiteX5" fmla="*/ 274320 w 274320"/>
                <a:gd name="connsiteY5" fmla="*/ 79248 h 286512"/>
                <a:gd name="connsiteX6" fmla="*/ 225552 w 274320"/>
                <a:gd name="connsiteY6" fmla="*/ 12192 h 286512"/>
                <a:gd name="connsiteX7" fmla="*/ 128016 w 274320"/>
                <a:gd name="connsiteY7" fmla="*/ 0 h 286512"/>
                <a:gd name="connsiteX8" fmla="*/ 54864 w 274320"/>
                <a:gd name="connsiteY8" fmla="*/ 30480 h 286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4320" h="286512">
                  <a:moveTo>
                    <a:pt x="54864" y="30480"/>
                  </a:moveTo>
                  <a:lnTo>
                    <a:pt x="0" y="207264"/>
                  </a:lnTo>
                  <a:lnTo>
                    <a:pt x="24384" y="256032"/>
                  </a:lnTo>
                  <a:lnTo>
                    <a:pt x="219456" y="286512"/>
                  </a:lnTo>
                  <a:lnTo>
                    <a:pt x="249936" y="249936"/>
                  </a:lnTo>
                  <a:lnTo>
                    <a:pt x="274320" y="79248"/>
                  </a:lnTo>
                  <a:lnTo>
                    <a:pt x="225552" y="12192"/>
                  </a:lnTo>
                  <a:lnTo>
                    <a:pt x="128016" y="0"/>
                  </a:lnTo>
                  <a:lnTo>
                    <a:pt x="54864" y="3048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FF99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" name="フリーフォーム 65"/>
            <p:cNvSpPr/>
            <p:nvPr/>
          </p:nvSpPr>
          <p:spPr bwMode="auto">
            <a:xfrm>
              <a:off x="4384040" y="1925320"/>
              <a:ext cx="132080" cy="467360"/>
            </a:xfrm>
            <a:custGeom>
              <a:avLst/>
              <a:gdLst>
                <a:gd name="connsiteX0" fmla="*/ 132080 w 132080"/>
                <a:gd name="connsiteY0" fmla="*/ 0 h 467360"/>
                <a:gd name="connsiteX1" fmla="*/ 0 w 132080"/>
                <a:gd name="connsiteY1" fmla="*/ 238760 h 467360"/>
                <a:gd name="connsiteX2" fmla="*/ 15240 w 132080"/>
                <a:gd name="connsiteY2" fmla="*/ 467360 h 467360"/>
                <a:gd name="connsiteX3" fmla="*/ 45720 w 132080"/>
                <a:gd name="connsiteY3" fmla="*/ 243840 h 467360"/>
                <a:gd name="connsiteX4" fmla="*/ 132080 w 132080"/>
                <a:gd name="connsiteY4" fmla="*/ 0 h 467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0" h="467360">
                  <a:moveTo>
                    <a:pt x="132080" y="0"/>
                  </a:moveTo>
                  <a:lnTo>
                    <a:pt x="0" y="238760"/>
                  </a:lnTo>
                  <a:lnTo>
                    <a:pt x="15240" y="467360"/>
                  </a:lnTo>
                  <a:lnTo>
                    <a:pt x="45720" y="243840"/>
                  </a:lnTo>
                  <a:lnTo>
                    <a:pt x="132080" y="0"/>
                  </a:lnTo>
                  <a:close/>
                </a:path>
              </a:pathLst>
            </a:custGeom>
            <a:solidFill>
              <a:srgbClr val="FF99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" name="フリーフォーム 66"/>
            <p:cNvSpPr/>
            <p:nvPr/>
          </p:nvSpPr>
          <p:spPr bwMode="auto">
            <a:xfrm>
              <a:off x="4958080" y="2123440"/>
              <a:ext cx="71120" cy="375920"/>
            </a:xfrm>
            <a:custGeom>
              <a:avLst/>
              <a:gdLst>
                <a:gd name="connsiteX0" fmla="*/ 25400 w 71120"/>
                <a:gd name="connsiteY0" fmla="*/ 0 h 375920"/>
                <a:gd name="connsiteX1" fmla="*/ 0 w 71120"/>
                <a:gd name="connsiteY1" fmla="*/ 233680 h 375920"/>
                <a:gd name="connsiteX2" fmla="*/ 71120 w 71120"/>
                <a:gd name="connsiteY2" fmla="*/ 375920 h 375920"/>
                <a:gd name="connsiteX3" fmla="*/ 45720 w 71120"/>
                <a:gd name="connsiteY3" fmla="*/ 172720 h 375920"/>
                <a:gd name="connsiteX4" fmla="*/ 25400 w 71120"/>
                <a:gd name="connsiteY4" fmla="*/ 0 h 37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120" h="375920">
                  <a:moveTo>
                    <a:pt x="25400" y="0"/>
                  </a:moveTo>
                  <a:lnTo>
                    <a:pt x="0" y="233680"/>
                  </a:lnTo>
                  <a:lnTo>
                    <a:pt x="71120" y="375920"/>
                  </a:lnTo>
                  <a:lnTo>
                    <a:pt x="45720" y="172720"/>
                  </a:lnTo>
                  <a:lnTo>
                    <a:pt x="25400" y="0"/>
                  </a:lnTo>
                  <a:close/>
                </a:path>
              </a:pathLst>
            </a:custGeom>
            <a:solidFill>
              <a:srgbClr val="FF99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8" name="フリーフォーム 67"/>
            <p:cNvSpPr/>
            <p:nvPr/>
          </p:nvSpPr>
          <p:spPr bwMode="auto">
            <a:xfrm>
              <a:off x="5445760" y="2468880"/>
              <a:ext cx="55880" cy="294640"/>
            </a:xfrm>
            <a:custGeom>
              <a:avLst/>
              <a:gdLst>
                <a:gd name="connsiteX0" fmla="*/ 5080 w 55880"/>
                <a:gd name="connsiteY0" fmla="*/ 0 h 294640"/>
                <a:gd name="connsiteX1" fmla="*/ 0 w 55880"/>
                <a:gd name="connsiteY1" fmla="*/ 203200 h 294640"/>
                <a:gd name="connsiteX2" fmla="*/ 35560 w 55880"/>
                <a:gd name="connsiteY2" fmla="*/ 294640 h 294640"/>
                <a:gd name="connsiteX3" fmla="*/ 55880 w 55880"/>
                <a:gd name="connsiteY3" fmla="*/ 162560 h 294640"/>
                <a:gd name="connsiteX4" fmla="*/ 5080 w 55880"/>
                <a:gd name="connsiteY4" fmla="*/ 0 h 294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880" h="294640">
                  <a:moveTo>
                    <a:pt x="5080" y="0"/>
                  </a:moveTo>
                  <a:lnTo>
                    <a:pt x="0" y="203200"/>
                  </a:lnTo>
                  <a:lnTo>
                    <a:pt x="35560" y="294640"/>
                  </a:lnTo>
                  <a:lnTo>
                    <a:pt x="55880" y="162560"/>
                  </a:lnTo>
                  <a:lnTo>
                    <a:pt x="5080" y="0"/>
                  </a:lnTo>
                  <a:close/>
                </a:path>
              </a:pathLst>
            </a:custGeom>
            <a:solidFill>
              <a:srgbClr val="FF99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69" name="フリーフォーム 68"/>
          <p:cNvSpPr/>
          <p:nvPr/>
        </p:nvSpPr>
        <p:spPr bwMode="auto">
          <a:xfrm>
            <a:off x="8103350" y="4734145"/>
            <a:ext cx="1103964" cy="1611114"/>
          </a:xfrm>
          <a:custGeom>
            <a:avLst/>
            <a:gdLst>
              <a:gd name="connsiteX0" fmla="*/ 566928 w 2401824"/>
              <a:gd name="connsiteY0" fmla="*/ 3505200 h 3505200"/>
              <a:gd name="connsiteX1" fmla="*/ 640080 w 2401824"/>
              <a:gd name="connsiteY1" fmla="*/ 3102864 h 3505200"/>
              <a:gd name="connsiteX2" fmla="*/ 621792 w 2401824"/>
              <a:gd name="connsiteY2" fmla="*/ 2889504 h 3505200"/>
              <a:gd name="connsiteX3" fmla="*/ 377952 w 2401824"/>
              <a:gd name="connsiteY3" fmla="*/ 2456688 h 3505200"/>
              <a:gd name="connsiteX4" fmla="*/ 164592 w 2401824"/>
              <a:gd name="connsiteY4" fmla="*/ 1981200 h 3505200"/>
              <a:gd name="connsiteX5" fmla="*/ 97536 w 2401824"/>
              <a:gd name="connsiteY5" fmla="*/ 1542288 h 3505200"/>
              <a:gd name="connsiteX6" fmla="*/ 0 w 2401824"/>
              <a:gd name="connsiteY6" fmla="*/ 1225296 h 3505200"/>
              <a:gd name="connsiteX7" fmla="*/ 24384 w 2401824"/>
              <a:gd name="connsiteY7" fmla="*/ 1121664 h 3505200"/>
              <a:gd name="connsiteX8" fmla="*/ 188976 w 2401824"/>
              <a:gd name="connsiteY8" fmla="*/ 914400 h 3505200"/>
              <a:gd name="connsiteX9" fmla="*/ 280416 w 2401824"/>
              <a:gd name="connsiteY9" fmla="*/ 694944 h 3505200"/>
              <a:gd name="connsiteX10" fmla="*/ 341376 w 2401824"/>
              <a:gd name="connsiteY10" fmla="*/ 658368 h 3505200"/>
              <a:gd name="connsiteX11" fmla="*/ 414528 w 2401824"/>
              <a:gd name="connsiteY11" fmla="*/ 676656 h 3505200"/>
              <a:gd name="connsiteX12" fmla="*/ 487680 w 2401824"/>
              <a:gd name="connsiteY12" fmla="*/ 804672 h 3505200"/>
              <a:gd name="connsiteX13" fmla="*/ 493776 w 2401824"/>
              <a:gd name="connsiteY13" fmla="*/ 1042416 h 3505200"/>
              <a:gd name="connsiteX14" fmla="*/ 463296 w 2401824"/>
              <a:gd name="connsiteY14" fmla="*/ 1213104 h 3505200"/>
              <a:gd name="connsiteX15" fmla="*/ 451104 w 2401824"/>
              <a:gd name="connsiteY15" fmla="*/ 1267968 h 3505200"/>
              <a:gd name="connsiteX16" fmla="*/ 530352 w 2401824"/>
              <a:gd name="connsiteY16" fmla="*/ 1499616 h 3505200"/>
              <a:gd name="connsiteX17" fmla="*/ 664464 w 2401824"/>
              <a:gd name="connsiteY17" fmla="*/ 932688 h 3505200"/>
              <a:gd name="connsiteX18" fmla="*/ 701040 w 2401824"/>
              <a:gd name="connsiteY18" fmla="*/ 341376 h 3505200"/>
              <a:gd name="connsiteX19" fmla="*/ 768096 w 2401824"/>
              <a:gd name="connsiteY19" fmla="*/ 140208 h 3505200"/>
              <a:gd name="connsiteX20" fmla="*/ 847344 w 2401824"/>
              <a:gd name="connsiteY20" fmla="*/ 30480 h 3505200"/>
              <a:gd name="connsiteX21" fmla="*/ 957072 w 2401824"/>
              <a:gd name="connsiteY21" fmla="*/ 0 h 3505200"/>
              <a:gd name="connsiteX22" fmla="*/ 1078992 w 2401824"/>
              <a:gd name="connsiteY22" fmla="*/ 24384 h 3505200"/>
              <a:gd name="connsiteX23" fmla="*/ 1170432 w 2401824"/>
              <a:gd name="connsiteY23" fmla="*/ 121920 h 3505200"/>
              <a:gd name="connsiteX24" fmla="*/ 1170432 w 2401824"/>
              <a:gd name="connsiteY24" fmla="*/ 201168 h 3505200"/>
              <a:gd name="connsiteX25" fmla="*/ 1133856 w 2401824"/>
              <a:gd name="connsiteY25" fmla="*/ 347472 h 3505200"/>
              <a:gd name="connsiteX26" fmla="*/ 1121664 w 2401824"/>
              <a:gd name="connsiteY26" fmla="*/ 890016 h 3505200"/>
              <a:gd name="connsiteX27" fmla="*/ 1170432 w 2401824"/>
              <a:gd name="connsiteY27" fmla="*/ 762000 h 3505200"/>
              <a:gd name="connsiteX28" fmla="*/ 1328928 w 2401824"/>
              <a:gd name="connsiteY28" fmla="*/ 682752 h 3505200"/>
              <a:gd name="connsiteX29" fmla="*/ 1450848 w 2401824"/>
              <a:gd name="connsiteY29" fmla="*/ 707136 h 3505200"/>
              <a:gd name="connsiteX30" fmla="*/ 1566672 w 2401824"/>
              <a:gd name="connsiteY30" fmla="*/ 890016 h 3505200"/>
              <a:gd name="connsiteX31" fmla="*/ 1700784 w 2401824"/>
              <a:gd name="connsiteY31" fmla="*/ 914400 h 3505200"/>
              <a:gd name="connsiteX32" fmla="*/ 1908048 w 2401824"/>
              <a:gd name="connsiteY32" fmla="*/ 1054608 h 3505200"/>
              <a:gd name="connsiteX33" fmla="*/ 1987296 w 2401824"/>
              <a:gd name="connsiteY33" fmla="*/ 1243584 h 3505200"/>
              <a:gd name="connsiteX34" fmla="*/ 2133600 w 2401824"/>
              <a:gd name="connsiteY34" fmla="*/ 1310640 h 3505200"/>
              <a:gd name="connsiteX35" fmla="*/ 2298192 w 2401824"/>
              <a:gd name="connsiteY35" fmla="*/ 1456944 h 3505200"/>
              <a:gd name="connsiteX36" fmla="*/ 2401824 w 2401824"/>
              <a:gd name="connsiteY36" fmla="*/ 1725168 h 3505200"/>
              <a:gd name="connsiteX37" fmla="*/ 2365248 w 2401824"/>
              <a:gd name="connsiteY37" fmla="*/ 2042160 h 3505200"/>
              <a:gd name="connsiteX38" fmla="*/ 2206752 w 2401824"/>
              <a:gd name="connsiteY38" fmla="*/ 2493264 h 3505200"/>
              <a:gd name="connsiteX39" fmla="*/ 1901952 w 2401824"/>
              <a:gd name="connsiteY39" fmla="*/ 3115056 h 3505200"/>
              <a:gd name="connsiteX40" fmla="*/ 1822704 w 2401824"/>
              <a:gd name="connsiteY40" fmla="*/ 3505200 h 350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2401824" h="3505200">
                <a:moveTo>
                  <a:pt x="566928" y="3505200"/>
                </a:moveTo>
                <a:lnTo>
                  <a:pt x="640080" y="3102864"/>
                </a:lnTo>
                <a:lnTo>
                  <a:pt x="621792" y="2889504"/>
                </a:lnTo>
                <a:lnTo>
                  <a:pt x="377952" y="2456688"/>
                </a:lnTo>
                <a:lnTo>
                  <a:pt x="164592" y="1981200"/>
                </a:lnTo>
                <a:lnTo>
                  <a:pt x="97536" y="1542288"/>
                </a:lnTo>
                <a:lnTo>
                  <a:pt x="0" y="1225296"/>
                </a:lnTo>
                <a:lnTo>
                  <a:pt x="24384" y="1121664"/>
                </a:lnTo>
                <a:lnTo>
                  <a:pt x="188976" y="914400"/>
                </a:lnTo>
                <a:lnTo>
                  <a:pt x="280416" y="694944"/>
                </a:lnTo>
                <a:lnTo>
                  <a:pt x="341376" y="658368"/>
                </a:lnTo>
                <a:lnTo>
                  <a:pt x="414528" y="676656"/>
                </a:lnTo>
                <a:lnTo>
                  <a:pt x="487680" y="804672"/>
                </a:lnTo>
                <a:lnTo>
                  <a:pt x="493776" y="1042416"/>
                </a:lnTo>
                <a:lnTo>
                  <a:pt x="463296" y="1213104"/>
                </a:lnTo>
                <a:lnTo>
                  <a:pt x="451104" y="1267968"/>
                </a:lnTo>
                <a:lnTo>
                  <a:pt x="530352" y="1499616"/>
                </a:lnTo>
                <a:lnTo>
                  <a:pt x="664464" y="932688"/>
                </a:lnTo>
                <a:lnTo>
                  <a:pt x="701040" y="341376"/>
                </a:lnTo>
                <a:lnTo>
                  <a:pt x="768096" y="140208"/>
                </a:lnTo>
                <a:lnTo>
                  <a:pt x="847344" y="30480"/>
                </a:lnTo>
                <a:lnTo>
                  <a:pt x="957072" y="0"/>
                </a:lnTo>
                <a:lnTo>
                  <a:pt x="1078992" y="24384"/>
                </a:lnTo>
                <a:lnTo>
                  <a:pt x="1170432" y="121920"/>
                </a:lnTo>
                <a:lnTo>
                  <a:pt x="1170432" y="201168"/>
                </a:lnTo>
                <a:lnTo>
                  <a:pt x="1133856" y="347472"/>
                </a:lnTo>
                <a:lnTo>
                  <a:pt x="1121664" y="890016"/>
                </a:lnTo>
                <a:lnTo>
                  <a:pt x="1170432" y="762000"/>
                </a:lnTo>
                <a:lnTo>
                  <a:pt x="1328928" y="682752"/>
                </a:lnTo>
                <a:lnTo>
                  <a:pt x="1450848" y="707136"/>
                </a:lnTo>
                <a:lnTo>
                  <a:pt x="1566672" y="890016"/>
                </a:lnTo>
                <a:lnTo>
                  <a:pt x="1700784" y="914400"/>
                </a:lnTo>
                <a:lnTo>
                  <a:pt x="1908048" y="1054608"/>
                </a:lnTo>
                <a:lnTo>
                  <a:pt x="1987296" y="1243584"/>
                </a:lnTo>
                <a:lnTo>
                  <a:pt x="2133600" y="1310640"/>
                </a:lnTo>
                <a:lnTo>
                  <a:pt x="2298192" y="1456944"/>
                </a:lnTo>
                <a:lnTo>
                  <a:pt x="2401824" y="1725168"/>
                </a:lnTo>
                <a:lnTo>
                  <a:pt x="2365248" y="2042160"/>
                </a:lnTo>
                <a:lnTo>
                  <a:pt x="2206752" y="2493264"/>
                </a:lnTo>
                <a:lnTo>
                  <a:pt x="1901952" y="3115056"/>
                </a:lnTo>
                <a:lnTo>
                  <a:pt x="1822704" y="3505200"/>
                </a:lnTo>
              </a:path>
            </a:pathLst>
          </a:custGeom>
          <a:solidFill>
            <a:srgbClr val="FFCC66"/>
          </a:solidFill>
          <a:ln w="12700">
            <a:solidFill>
              <a:srgbClr val="FF9900"/>
            </a:solidFill>
            <a:round/>
            <a:headEnd/>
            <a:tailEnd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70" name="グループ化 69"/>
          <p:cNvGrpSpPr/>
          <p:nvPr/>
        </p:nvGrpSpPr>
        <p:grpSpPr>
          <a:xfrm>
            <a:off x="8096043" y="2728294"/>
            <a:ext cx="1051619" cy="1671617"/>
            <a:chOff x="3449320" y="1605280"/>
            <a:chExt cx="2921000" cy="4643120"/>
          </a:xfrm>
        </p:grpSpPr>
        <p:sp>
          <p:nvSpPr>
            <p:cNvPr id="71" name="フリーフォーム 70"/>
            <p:cNvSpPr/>
            <p:nvPr/>
          </p:nvSpPr>
          <p:spPr bwMode="auto">
            <a:xfrm>
              <a:off x="3467100" y="1630680"/>
              <a:ext cx="2903220" cy="4617720"/>
            </a:xfrm>
            <a:custGeom>
              <a:avLst/>
              <a:gdLst>
                <a:gd name="connsiteX0" fmla="*/ 868680 w 2903220"/>
                <a:gd name="connsiteY0" fmla="*/ 4610100 h 4617720"/>
                <a:gd name="connsiteX1" fmla="*/ 967740 w 2903220"/>
                <a:gd name="connsiteY1" fmla="*/ 4122420 h 4617720"/>
                <a:gd name="connsiteX2" fmla="*/ 739140 w 2903220"/>
                <a:gd name="connsiteY2" fmla="*/ 3954780 h 4617720"/>
                <a:gd name="connsiteX3" fmla="*/ 525780 w 2903220"/>
                <a:gd name="connsiteY3" fmla="*/ 3505200 h 4617720"/>
                <a:gd name="connsiteX4" fmla="*/ 312420 w 2903220"/>
                <a:gd name="connsiteY4" fmla="*/ 3185160 h 4617720"/>
                <a:gd name="connsiteX5" fmla="*/ 198120 w 2903220"/>
                <a:gd name="connsiteY5" fmla="*/ 2796540 h 4617720"/>
                <a:gd name="connsiteX6" fmla="*/ 76200 w 2903220"/>
                <a:gd name="connsiteY6" fmla="*/ 2499360 h 4617720"/>
                <a:gd name="connsiteX7" fmla="*/ 22860 w 2903220"/>
                <a:gd name="connsiteY7" fmla="*/ 2331720 h 4617720"/>
                <a:gd name="connsiteX8" fmla="*/ 30480 w 2903220"/>
                <a:gd name="connsiteY8" fmla="*/ 2049780 h 4617720"/>
                <a:gd name="connsiteX9" fmla="*/ 0 w 2903220"/>
                <a:gd name="connsiteY9" fmla="*/ 1844040 h 4617720"/>
                <a:gd name="connsiteX10" fmla="*/ 22860 w 2903220"/>
                <a:gd name="connsiteY10" fmla="*/ 1737360 h 4617720"/>
                <a:gd name="connsiteX11" fmla="*/ 106680 w 2903220"/>
                <a:gd name="connsiteY11" fmla="*/ 1699260 h 4617720"/>
                <a:gd name="connsiteX12" fmla="*/ 213360 w 2903220"/>
                <a:gd name="connsiteY12" fmla="*/ 1737360 h 4617720"/>
                <a:gd name="connsiteX13" fmla="*/ 373380 w 2903220"/>
                <a:gd name="connsiteY13" fmla="*/ 1897380 h 4617720"/>
                <a:gd name="connsiteX14" fmla="*/ 495300 w 2903220"/>
                <a:gd name="connsiteY14" fmla="*/ 2179320 h 4617720"/>
                <a:gd name="connsiteX15" fmla="*/ 548640 w 2903220"/>
                <a:gd name="connsiteY15" fmla="*/ 2346960 h 4617720"/>
                <a:gd name="connsiteX16" fmla="*/ 609600 w 2903220"/>
                <a:gd name="connsiteY16" fmla="*/ 2567940 h 4617720"/>
                <a:gd name="connsiteX17" fmla="*/ 693420 w 2903220"/>
                <a:gd name="connsiteY17" fmla="*/ 2659380 h 4617720"/>
                <a:gd name="connsiteX18" fmla="*/ 861060 w 2903220"/>
                <a:gd name="connsiteY18" fmla="*/ 2308860 h 4617720"/>
                <a:gd name="connsiteX19" fmla="*/ 937260 w 2903220"/>
                <a:gd name="connsiteY19" fmla="*/ 1905000 h 4617720"/>
                <a:gd name="connsiteX20" fmla="*/ 929640 w 2903220"/>
                <a:gd name="connsiteY20" fmla="*/ 1059180 h 4617720"/>
                <a:gd name="connsiteX21" fmla="*/ 960120 w 2903220"/>
                <a:gd name="connsiteY21" fmla="*/ 822960 h 4617720"/>
                <a:gd name="connsiteX22" fmla="*/ 952500 w 2903220"/>
                <a:gd name="connsiteY22" fmla="*/ 525780 h 4617720"/>
                <a:gd name="connsiteX23" fmla="*/ 982980 w 2903220"/>
                <a:gd name="connsiteY23" fmla="*/ 327660 h 4617720"/>
                <a:gd name="connsiteX24" fmla="*/ 1059180 w 2903220"/>
                <a:gd name="connsiteY24" fmla="*/ 220980 h 4617720"/>
                <a:gd name="connsiteX25" fmla="*/ 1173480 w 2903220"/>
                <a:gd name="connsiteY25" fmla="*/ 182880 h 4617720"/>
                <a:gd name="connsiteX26" fmla="*/ 1257300 w 2903220"/>
                <a:gd name="connsiteY26" fmla="*/ 213360 h 4617720"/>
                <a:gd name="connsiteX27" fmla="*/ 1318260 w 2903220"/>
                <a:gd name="connsiteY27" fmla="*/ 396240 h 4617720"/>
                <a:gd name="connsiteX28" fmla="*/ 1341120 w 2903220"/>
                <a:gd name="connsiteY28" fmla="*/ 678180 h 4617720"/>
                <a:gd name="connsiteX29" fmla="*/ 1348740 w 2903220"/>
                <a:gd name="connsiteY29" fmla="*/ 1021080 h 4617720"/>
                <a:gd name="connsiteX30" fmla="*/ 1386840 w 2903220"/>
                <a:gd name="connsiteY30" fmla="*/ 1546860 h 4617720"/>
                <a:gd name="connsiteX31" fmla="*/ 1409700 w 2903220"/>
                <a:gd name="connsiteY31" fmla="*/ 1805940 h 4617720"/>
                <a:gd name="connsiteX32" fmla="*/ 1447800 w 2903220"/>
                <a:gd name="connsiteY32" fmla="*/ 1836420 h 4617720"/>
                <a:gd name="connsiteX33" fmla="*/ 1493520 w 2903220"/>
                <a:gd name="connsiteY33" fmla="*/ 1767840 h 4617720"/>
                <a:gd name="connsiteX34" fmla="*/ 1478280 w 2903220"/>
                <a:gd name="connsiteY34" fmla="*/ 1333500 h 4617720"/>
                <a:gd name="connsiteX35" fmla="*/ 1470660 w 2903220"/>
                <a:gd name="connsiteY35" fmla="*/ 982980 h 4617720"/>
                <a:gd name="connsiteX36" fmla="*/ 1463040 w 2903220"/>
                <a:gd name="connsiteY36" fmla="*/ 441960 h 4617720"/>
                <a:gd name="connsiteX37" fmla="*/ 1501140 w 2903220"/>
                <a:gd name="connsiteY37" fmla="*/ 167640 h 4617720"/>
                <a:gd name="connsiteX38" fmla="*/ 1554480 w 2903220"/>
                <a:gd name="connsiteY38" fmla="*/ 60960 h 4617720"/>
                <a:gd name="connsiteX39" fmla="*/ 1668780 w 2903220"/>
                <a:gd name="connsiteY39" fmla="*/ 0 h 4617720"/>
                <a:gd name="connsiteX40" fmla="*/ 1744980 w 2903220"/>
                <a:gd name="connsiteY40" fmla="*/ 15240 h 4617720"/>
                <a:gd name="connsiteX41" fmla="*/ 1851660 w 2903220"/>
                <a:gd name="connsiteY41" fmla="*/ 137160 h 4617720"/>
                <a:gd name="connsiteX42" fmla="*/ 1866900 w 2903220"/>
                <a:gd name="connsiteY42" fmla="*/ 358140 h 4617720"/>
                <a:gd name="connsiteX43" fmla="*/ 1851660 w 2903220"/>
                <a:gd name="connsiteY43" fmla="*/ 647700 h 4617720"/>
                <a:gd name="connsiteX44" fmla="*/ 1920240 w 2903220"/>
                <a:gd name="connsiteY44" fmla="*/ 1059180 h 4617720"/>
                <a:gd name="connsiteX45" fmla="*/ 1912620 w 2903220"/>
                <a:gd name="connsiteY45" fmla="*/ 1531620 h 4617720"/>
                <a:gd name="connsiteX46" fmla="*/ 1950720 w 2903220"/>
                <a:gd name="connsiteY46" fmla="*/ 1844040 h 4617720"/>
                <a:gd name="connsiteX47" fmla="*/ 1996440 w 2903220"/>
                <a:gd name="connsiteY47" fmla="*/ 1744980 h 4617720"/>
                <a:gd name="connsiteX48" fmla="*/ 1996440 w 2903220"/>
                <a:gd name="connsiteY48" fmla="*/ 1402080 h 4617720"/>
                <a:gd name="connsiteX49" fmla="*/ 2011680 w 2903220"/>
                <a:gd name="connsiteY49" fmla="*/ 952500 h 4617720"/>
                <a:gd name="connsiteX50" fmla="*/ 1973580 w 2903220"/>
                <a:gd name="connsiteY50" fmla="*/ 533400 h 4617720"/>
                <a:gd name="connsiteX51" fmla="*/ 1988820 w 2903220"/>
                <a:gd name="connsiteY51" fmla="*/ 335280 h 4617720"/>
                <a:gd name="connsiteX52" fmla="*/ 2080260 w 2903220"/>
                <a:gd name="connsiteY52" fmla="*/ 228600 h 4617720"/>
                <a:gd name="connsiteX53" fmla="*/ 2164080 w 2903220"/>
                <a:gd name="connsiteY53" fmla="*/ 220980 h 4617720"/>
                <a:gd name="connsiteX54" fmla="*/ 2255520 w 2903220"/>
                <a:gd name="connsiteY54" fmla="*/ 281940 h 4617720"/>
                <a:gd name="connsiteX55" fmla="*/ 2324100 w 2903220"/>
                <a:gd name="connsiteY55" fmla="*/ 441960 h 4617720"/>
                <a:gd name="connsiteX56" fmla="*/ 2385060 w 2903220"/>
                <a:gd name="connsiteY56" fmla="*/ 1036320 h 4617720"/>
                <a:gd name="connsiteX57" fmla="*/ 2392680 w 2903220"/>
                <a:gd name="connsiteY57" fmla="*/ 1699260 h 4617720"/>
                <a:gd name="connsiteX58" fmla="*/ 2392680 w 2903220"/>
                <a:gd name="connsiteY58" fmla="*/ 1988820 h 4617720"/>
                <a:gd name="connsiteX59" fmla="*/ 2438400 w 2903220"/>
                <a:gd name="connsiteY59" fmla="*/ 2148840 h 4617720"/>
                <a:gd name="connsiteX60" fmla="*/ 2560320 w 2903220"/>
                <a:gd name="connsiteY60" fmla="*/ 1691640 h 4617720"/>
                <a:gd name="connsiteX61" fmla="*/ 2560320 w 2903220"/>
                <a:gd name="connsiteY61" fmla="*/ 1409700 h 4617720"/>
                <a:gd name="connsiteX62" fmla="*/ 2491740 w 2903220"/>
                <a:gd name="connsiteY62" fmla="*/ 1181100 h 4617720"/>
                <a:gd name="connsiteX63" fmla="*/ 2522220 w 2903220"/>
                <a:gd name="connsiteY63" fmla="*/ 1028700 h 4617720"/>
                <a:gd name="connsiteX64" fmla="*/ 2606040 w 2903220"/>
                <a:gd name="connsiteY64" fmla="*/ 937260 h 4617720"/>
                <a:gd name="connsiteX65" fmla="*/ 2674620 w 2903220"/>
                <a:gd name="connsiteY65" fmla="*/ 922020 h 4617720"/>
                <a:gd name="connsiteX66" fmla="*/ 2727960 w 2903220"/>
                <a:gd name="connsiteY66" fmla="*/ 952500 h 4617720"/>
                <a:gd name="connsiteX67" fmla="*/ 2903220 w 2903220"/>
                <a:gd name="connsiteY67" fmla="*/ 1371600 h 4617720"/>
                <a:gd name="connsiteX68" fmla="*/ 2887980 w 2903220"/>
                <a:gd name="connsiteY68" fmla="*/ 1607820 h 4617720"/>
                <a:gd name="connsiteX69" fmla="*/ 2849880 w 2903220"/>
                <a:gd name="connsiteY69" fmla="*/ 2331720 h 4617720"/>
                <a:gd name="connsiteX70" fmla="*/ 2705100 w 2903220"/>
                <a:gd name="connsiteY70" fmla="*/ 3322320 h 4617720"/>
                <a:gd name="connsiteX71" fmla="*/ 2621280 w 2903220"/>
                <a:gd name="connsiteY71" fmla="*/ 3787140 h 4617720"/>
                <a:gd name="connsiteX72" fmla="*/ 2354580 w 2903220"/>
                <a:gd name="connsiteY72" fmla="*/ 4229100 h 4617720"/>
                <a:gd name="connsiteX73" fmla="*/ 2293620 w 2903220"/>
                <a:gd name="connsiteY73" fmla="*/ 4617720 h 4617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2903220" h="4617720">
                  <a:moveTo>
                    <a:pt x="868680" y="4610100"/>
                  </a:moveTo>
                  <a:lnTo>
                    <a:pt x="967740" y="4122420"/>
                  </a:lnTo>
                  <a:lnTo>
                    <a:pt x="739140" y="3954780"/>
                  </a:lnTo>
                  <a:lnTo>
                    <a:pt x="525780" y="3505200"/>
                  </a:lnTo>
                  <a:lnTo>
                    <a:pt x="312420" y="3185160"/>
                  </a:lnTo>
                  <a:lnTo>
                    <a:pt x="198120" y="2796540"/>
                  </a:lnTo>
                  <a:lnTo>
                    <a:pt x="76200" y="2499360"/>
                  </a:lnTo>
                  <a:lnTo>
                    <a:pt x="22860" y="2331720"/>
                  </a:lnTo>
                  <a:lnTo>
                    <a:pt x="30480" y="2049780"/>
                  </a:lnTo>
                  <a:lnTo>
                    <a:pt x="0" y="1844040"/>
                  </a:lnTo>
                  <a:lnTo>
                    <a:pt x="22860" y="1737360"/>
                  </a:lnTo>
                  <a:lnTo>
                    <a:pt x="106680" y="1699260"/>
                  </a:lnTo>
                  <a:lnTo>
                    <a:pt x="213360" y="1737360"/>
                  </a:lnTo>
                  <a:lnTo>
                    <a:pt x="373380" y="1897380"/>
                  </a:lnTo>
                  <a:lnTo>
                    <a:pt x="495300" y="2179320"/>
                  </a:lnTo>
                  <a:lnTo>
                    <a:pt x="548640" y="2346960"/>
                  </a:lnTo>
                  <a:lnTo>
                    <a:pt x="609600" y="2567940"/>
                  </a:lnTo>
                  <a:lnTo>
                    <a:pt x="693420" y="2659380"/>
                  </a:lnTo>
                  <a:lnTo>
                    <a:pt x="861060" y="2308860"/>
                  </a:lnTo>
                  <a:lnTo>
                    <a:pt x="937260" y="1905000"/>
                  </a:lnTo>
                  <a:lnTo>
                    <a:pt x="929640" y="1059180"/>
                  </a:lnTo>
                  <a:lnTo>
                    <a:pt x="960120" y="822960"/>
                  </a:lnTo>
                  <a:lnTo>
                    <a:pt x="952500" y="525780"/>
                  </a:lnTo>
                  <a:lnTo>
                    <a:pt x="982980" y="327660"/>
                  </a:lnTo>
                  <a:lnTo>
                    <a:pt x="1059180" y="220980"/>
                  </a:lnTo>
                  <a:lnTo>
                    <a:pt x="1173480" y="182880"/>
                  </a:lnTo>
                  <a:lnTo>
                    <a:pt x="1257300" y="213360"/>
                  </a:lnTo>
                  <a:lnTo>
                    <a:pt x="1318260" y="396240"/>
                  </a:lnTo>
                  <a:lnTo>
                    <a:pt x="1341120" y="678180"/>
                  </a:lnTo>
                  <a:lnTo>
                    <a:pt x="1348740" y="1021080"/>
                  </a:lnTo>
                  <a:lnTo>
                    <a:pt x="1386840" y="1546860"/>
                  </a:lnTo>
                  <a:lnTo>
                    <a:pt x="1409700" y="1805940"/>
                  </a:lnTo>
                  <a:lnTo>
                    <a:pt x="1447800" y="1836420"/>
                  </a:lnTo>
                  <a:lnTo>
                    <a:pt x="1493520" y="1767840"/>
                  </a:lnTo>
                  <a:lnTo>
                    <a:pt x="1478280" y="1333500"/>
                  </a:lnTo>
                  <a:lnTo>
                    <a:pt x="1470660" y="982980"/>
                  </a:lnTo>
                  <a:lnTo>
                    <a:pt x="1463040" y="441960"/>
                  </a:lnTo>
                  <a:lnTo>
                    <a:pt x="1501140" y="167640"/>
                  </a:lnTo>
                  <a:lnTo>
                    <a:pt x="1554480" y="60960"/>
                  </a:lnTo>
                  <a:lnTo>
                    <a:pt x="1668780" y="0"/>
                  </a:lnTo>
                  <a:lnTo>
                    <a:pt x="1744980" y="15240"/>
                  </a:lnTo>
                  <a:lnTo>
                    <a:pt x="1851660" y="137160"/>
                  </a:lnTo>
                  <a:lnTo>
                    <a:pt x="1866900" y="358140"/>
                  </a:lnTo>
                  <a:lnTo>
                    <a:pt x="1851660" y="647700"/>
                  </a:lnTo>
                  <a:lnTo>
                    <a:pt x="1920240" y="1059180"/>
                  </a:lnTo>
                  <a:lnTo>
                    <a:pt x="1912620" y="1531620"/>
                  </a:lnTo>
                  <a:lnTo>
                    <a:pt x="1950720" y="1844040"/>
                  </a:lnTo>
                  <a:lnTo>
                    <a:pt x="1996440" y="1744980"/>
                  </a:lnTo>
                  <a:lnTo>
                    <a:pt x="1996440" y="1402080"/>
                  </a:lnTo>
                  <a:lnTo>
                    <a:pt x="2011680" y="952500"/>
                  </a:lnTo>
                  <a:lnTo>
                    <a:pt x="1973580" y="533400"/>
                  </a:lnTo>
                  <a:lnTo>
                    <a:pt x="1988820" y="335280"/>
                  </a:lnTo>
                  <a:lnTo>
                    <a:pt x="2080260" y="228600"/>
                  </a:lnTo>
                  <a:lnTo>
                    <a:pt x="2164080" y="220980"/>
                  </a:lnTo>
                  <a:lnTo>
                    <a:pt x="2255520" y="281940"/>
                  </a:lnTo>
                  <a:lnTo>
                    <a:pt x="2324100" y="441960"/>
                  </a:lnTo>
                  <a:lnTo>
                    <a:pt x="2385060" y="1036320"/>
                  </a:lnTo>
                  <a:lnTo>
                    <a:pt x="2392680" y="1699260"/>
                  </a:lnTo>
                  <a:lnTo>
                    <a:pt x="2392680" y="1988820"/>
                  </a:lnTo>
                  <a:lnTo>
                    <a:pt x="2438400" y="2148840"/>
                  </a:lnTo>
                  <a:lnTo>
                    <a:pt x="2560320" y="1691640"/>
                  </a:lnTo>
                  <a:lnTo>
                    <a:pt x="2560320" y="1409700"/>
                  </a:lnTo>
                  <a:lnTo>
                    <a:pt x="2491740" y="1181100"/>
                  </a:lnTo>
                  <a:lnTo>
                    <a:pt x="2522220" y="1028700"/>
                  </a:lnTo>
                  <a:lnTo>
                    <a:pt x="2606040" y="937260"/>
                  </a:lnTo>
                  <a:lnTo>
                    <a:pt x="2674620" y="922020"/>
                  </a:lnTo>
                  <a:lnTo>
                    <a:pt x="2727960" y="952500"/>
                  </a:lnTo>
                  <a:lnTo>
                    <a:pt x="2903220" y="1371600"/>
                  </a:lnTo>
                  <a:lnTo>
                    <a:pt x="2887980" y="1607820"/>
                  </a:lnTo>
                  <a:lnTo>
                    <a:pt x="2849880" y="2331720"/>
                  </a:lnTo>
                  <a:lnTo>
                    <a:pt x="2705100" y="3322320"/>
                  </a:lnTo>
                  <a:lnTo>
                    <a:pt x="2621280" y="3787140"/>
                  </a:lnTo>
                  <a:lnTo>
                    <a:pt x="2354580" y="4229100"/>
                  </a:lnTo>
                  <a:lnTo>
                    <a:pt x="2293620" y="4617720"/>
                  </a:lnTo>
                </a:path>
              </a:pathLst>
            </a:custGeom>
            <a:solidFill>
              <a:srgbClr val="FFCC66"/>
            </a:solidFill>
            <a:ln w="12700">
              <a:solidFill>
                <a:srgbClr val="FF9900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" name="フリーフォーム 71"/>
            <p:cNvSpPr/>
            <p:nvPr/>
          </p:nvSpPr>
          <p:spPr bwMode="auto">
            <a:xfrm>
              <a:off x="3449320" y="3352800"/>
              <a:ext cx="198120" cy="381000"/>
            </a:xfrm>
            <a:custGeom>
              <a:avLst/>
              <a:gdLst>
                <a:gd name="connsiteX0" fmla="*/ 35560 w 198120"/>
                <a:gd name="connsiteY0" fmla="*/ 381000 h 381000"/>
                <a:gd name="connsiteX1" fmla="*/ 198120 w 198120"/>
                <a:gd name="connsiteY1" fmla="*/ 289560 h 381000"/>
                <a:gd name="connsiteX2" fmla="*/ 193040 w 198120"/>
                <a:gd name="connsiteY2" fmla="*/ 96520 h 381000"/>
                <a:gd name="connsiteX3" fmla="*/ 142240 w 198120"/>
                <a:gd name="connsiteY3" fmla="*/ 25400 h 381000"/>
                <a:gd name="connsiteX4" fmla="*/ 71120 w 198120"/>
                <a:gd name="connsiteY4" fmla="*/ 0 h 381000"/>
                <a:gd name="connsiteX5" fmla="*/ 20320 w 198120"/>
                <a:gd name="connsiteY5" fmla="*/ 30480 h 381000"/>
                <a:gd name="connsiteX6" fmla="*/ 0 w 198120"/>
                <a:gd name="connsiteY6" fmla="*/ 132080 h 381000"/>
                <a:gd name="connsiteX7" fmla="*/ 35560 w 198120"/>
                <a:gd name="connsiteY7" fmla="*/ 3810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8120" h="381000">
                  <a:moveTo>
                    <a:pt x="35560" y="381000"/>
                  </a:moveTo>
                  <a:lnTo>
                    <a:pt x="198120" y="289560"/>
                  </a:lnTo>
                  <a:lnTo>
                    <a:pt x="193040" y="96520"/>
                  </a:lnTo>
                  <a:lnTo>
                    <a:pt x="142240" y="25400"/>
                  </a:lnTo>
                  <a:lnTo>
                    <a:pt x="71120" y="0"/>
                  </a:lnTo>
                  <a:lnTo>
                    <a:pt x="20320" y="30480"/>
                  </a:lnTo>
                  <a:lnTo>
                    <a:pt x="0" y="132080"/>
                  </a:lnTo>
                  <a:lnTo>
                    <a:pt x="35560" y="38100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FF99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3" name="フリーフォーム 72"/>
            <p:cNvSpPr/>
            <p:nvPr/>
          </p:nvSpPr>
          <p:spPr bwMode="auto">
            <a:xfrm>
              <a:off x="6045200" y="2540000"/>
              <a:ext cx="223520" cy="248920"/>
            </a:xfrm>
            <a:custGeom>
              <a:avLst/>
              <a:gdLst>
                <a:gd name="connsiteX0" fmla="*/ 0 w 223520"/>
                <a:gd name="connsiteY0" fmla="*/ 45720 h 248920"/>
                <a:gd name="connsiteX1" fmla="*/ 76200 w 223520"/>
                <a:gd name="connsiteY1" fmla="*/ 218440 h 248920"/>
                <a:gd name="connsiteX2" fmla="*/ 116840 w 223520"/>
                <a:gd name="connsiteY2" fmla="*/ 243840 h 248920"/>
                <a:gd name="connsiteX3" fmla="*/ 218440 w 223520"/>
                <a:gd name="connsiteY3" fmla="*/ 248920 h 248920"/>
                <a:gd name="connsiteX4" fmla="*/ 223520 w 223520"/>
                <a:gd name="connsiteY4" fmla="*/ 213360 h 248920"/>
                <a:gd name="connsiteX5" fmla="*/ 162560 w 223520"/>
                <a:gd name="connsiteY5" fmla="*/ 20320 h 248920"/>
                <a:gd name="connsiteX6" fmla="*/ 106680 w 223520"/>
                <a:gd name="connsiteY6" fmla="*/ 0 h 248920"/>
                <a:gd name="connsiteX7" fmla="*/ 55880 w 223520"/>
                <a:gd name="connsiteY7" fmla="*/ 10160 h 248920"/>
                <a:gd name="connsiteX8" fmla="*/ 0 w 223520"/>
                <a:gd name="connsiteY8" fmla="*/ 45720 h 248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3520" h="248920">
                  <a:moveTo>
                    <a:pt x="0" y="45720"/>
                  </a:moveTo>
                  <a:lnTo>
                    <a:pt x="76200" y="218440"/>
                  </a:lnTo>
                  <a:lnTo>
                    <a:pt x="116840" y="243840"/>
                  </a:lnTo>
                  <a:lnTo>
                    <a:pt x="218440" y="248920"/>
                  </a:lnTo>
                  <a:lnTo>
                    <a:pt x="223520" y="213360"/>
                  </a:lnTo>
                  <a:lnTo>
                    <a:pt x="162560" y="20320"/>
                  </a:lnTo>
                  <a:lnTo>
                    <a:pt x="106680" y="0"/>
                  </a:lnTo>
                  <a:lnTo>
                    <a:pt x="55880" y="10160"/>
                  </a:lnTo>
                  <a:lnTo>
                    <a:pt x="0" y="4572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FF99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4" name="フリーフォーム 73"/>
            <p:cNvSpPr/>
            <p:nvPr/>
          </p:nvSpPr>
          <p:spPr bwMode="auto">
            <a:xfrm>
              <a:off x="4485640" y="1803400"/>
              <a:ext cx="289560" cy="320040"/>
            </a:xfrm>
            <a:custGeom>
              <a:avLst/>
              <a:gdLst>
                <a:gd name="connsiteX0" fmla="*/ 106680 w 289560"/>
                <a:gd name="connsiteY0" fmla="*/ 10160 h 320040"/>
                <a:gd name="connsiteX1" fmla="*/ 40640 w 289560"/>
                <a:gd name="connsiteY1" fmla="*/ 50800 h 320040"/>
                <a:gd name="connsiteX2" fmla="*/ 0 w 289560"/>
                <a:gd name="connsiteY2" fmla="*/ 157480 h 320040"/>
                <a:gd name="connsiteX3" fmla="*/ 0 w 289560"/>
                <a:gd name="connsiteY3" fmla="*/ 320040 h 320040"/>
                <a:gd name="connsiteX4" fmla="*/ 157480 w 289560"/>
                <a:gd name="connsiteY4" fmla="*/ 294640 h 320040"/>
                <a:gd name="connsiteX5" fmla="*/ 274320 w 289560"/>
                <a:gd name="connsiteY5" fmla="*/ 304800 h 320040"/>
                <a:gd name="connsiteX6" fmla="*/ 289560 w 289560"/>
                <a:gd name="connsiteY6" fmla="*/ 127000 h 320040"/>
                <a:gd name="connsiteX7" fmla="*/ 259080 w 289560"/>
                <a:gd name="connsiteY7" fmla="*/ 30480 h 320040"/>
                <a:gd name="connsiteX8" fmla="*/ 218440 w 289560"/>
                <a:gd name="connsiteY8" fmla="*/ 0 h 320040"/>
                <a:gd name="connsiteX9" fmla="*/ 106680 w 289560"/>
                <a:gd name="connsiteY9" fmla="*/ 10160 h 32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9560" h="320040">
                  <a:moveTo>
                    <a:pt x="106680" y="10160"/>
                  </a:moveTo>
                  <a:lnTo>
                    <a:pt x="40640" y="50800"/>
                  </a:lnTo>
                  <a:lnTo>
                    <a:pt x="0" y="157480"/>
                  </a:lnTo>
                  <a:lnTo>
                    <a:pt x="0" y="320040"/>
                  </a:lnTo>
                  <a:lnTo>
                    <a:pt x="157480" y="294640"/>
                  </a:lnTo>
                  <a:lnTo>
                    <a:pt x="274320" y="304800"/>
                  </a:lnTo>
                  <a:lnTo>
                    <a:pt x="289560" y="127000"/>
                  </a:lnTo>
                  <a:lnTo>
                    <a:pt x="259080" y="30480"/>
                  </a:lnTo>
                  <a:lnTo>
                    <a:pt x="218440" y="0"/>
                  </a:lnTo>
                  <a:lnTo>
                    <a:pt x="106680" y="1016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FF99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5" name="フリーフォーム 74"/>
            <p:cNvSpPr/>
            <p:nvPr/>
          </p:nvSpPr>
          <p:spPr bwMode="auto">
            <a:xfrm>
              <a:off x="5019040" y="1605280"/>
              <a:ext cx="299720" cy="279400"/>
            </a:xfrm>
            <a:custGeom>
              <a:avLst/>
              <a:gdLst>
                <a:gd name="connsiteX0" fmla="*/ 0 w 299720"/>
                <a:gd name="connsiteY0" fmla="*/ 60960 h 279400"/>
                <a:gd name="connsiteX1" fmla="*/ 5080 w 299720"/>
                <a:gd name="connsiteY1" fmla="*/ 223520 h 279400"/>
                <a:gd name="connsiteX2" fmla="*/ 45720 w 299720"/>
                <a:gd name="connsiteY2" fmla="*/ 279400 h 279400"/>
                <a:gd name="connsiteX3" fmla="*/ 182880 w 299720"/>
                <a:gd name="connsiteY3" fmla="*/ 279400 h 279400"/>
                <a:gd name="connsiteX4" fmla="*/ 274320 w 299720"/>
                <a:gd name="connsiteY4" fmla="*/ 279400 h 279400"/>
                <a:gd name="connsiteX5" fmla="*/ 299720 w 299720"/>
                <a:gd name="connsiteY5" fmla="*/ 101600 h 279400"/>
                <a:gd name="connsiteX6" fmla="*/ 233680 w 299720"/>
                <a:gd name="connsiteY6" fmla="*/ 30480 h 279400"/>
                <a:gd name="connsiteX7" fmla="*/ 152400 w 299720"/>
                <a:gd name="connsiteY7" fmla="*/ 0 h 279400"/>
                <a:gd name="connsiteX8" fmla="*/ 71120 w 299720"/>
                <a:gd name="connsiteY8" fmla="*/ 20320 h 279400"/>
                <a:gd name="connsiteX9" fmla="*/ 0 w 299720"/>
                <a:gd name="connsiteY9" fmla="*/ 60960 h 27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9720" h="279400">
                  <a:moveTo>
                    <a:pt x="0" y="60960"/>
                  </a:moveTo>
                  <a:lnTo>
                    <a:pt x="5080" y="223520"/>
                  </a:lnTo>
                  <a:lnTo>
                    <a:pt x="45720" y="279400"/>
                  </a:lnTo>
                  <a:lnTo>
                    <a:pt x="182880" y="279400"/>
                  </a:lnTo>
                  <a:lnTo>
                    <a:pt x="274320" y="279400"/>
                  </a:lnTo>
                  <a:lnTo>
                    <a:pt x="299720" y="101600"/>
                  </a:lnTo>
                  <a:lnTo>
                    <a:pt x="233680" y="30480"/>
                  </a:lnTo>
                  <a:lnTo>
                    <a:pt x="152400" y="0"/>
                  </a:lnTo>
                  <a:lnTo>
                    <a:pt x="71120" y="20320"/>
                  </a:lnTo>
                  <a:lnTo>
                    <a:pt x="0" y="6096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FF99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6" name="フリーフォーム 75"/>
            <p:cNvSpPr/>
            <p:nvPr/>
          </p:nvSpPr>
          <p:spPr bwMode="auto">
            <a:xfrm>
              <a:off x="5516880" y="1838960"/>
              <a:ext cx="243840" cy="289560"/>
            </a:xfrm>
            <a:custGeom>
              <a:avLst/>
              <a:gdLst>
                <a:gd name="connsiteX0" fmla="*/ 30480 w 243840"/>
                <a:gd name="connsiteY0" fmla="*/ 15240 h 289560"/>
                <a:gd name="connsiteX1" fmla="*/ 0 w 243840"/>
                <a:gd name="connsiteY1" fmla="*/ 96520 h 289560"/>
                <a:gd name="connsiteX2" fmla="*/ 15240 w 243840"/>
                <a:gd name="connsiteY2" fmla="*/ 208280 h 289560"/>
                <a:gd name="connsiteX3" fmla="*/ 76200 w 243840"/>
                <a:gd name="connsiteY3" fmla="*/ 264160 h 289560"/>
                <a:gd name="connsiteX4" fmla="*/ 132080 w 243840"/>
                <a:gd name="connsiteY4" fmla="*/ 289560 h 289560"/>
                <a:gd name="connsiteX5" fmla="*/ 208280 w 243840"/>
                <a:gd name="connsiteY5" fmla="*/ 279400 h 289560"/>
                <a:gd name="connsiteX6" fmla="*/ 243840 w 243840"/>
                <a:gd name="connsiteY6" fmla="*/ 248920 h 289560"/>
                <a:gd name="connsiteX7" fmla="*/ 233680 w 243840"/>
                <a:gd name="connsiteY7" fmla="*/ 111760 h 289560"/>
                <a:gd name="connsiteX8" fmla="*/ 187960 w 243840"/>
                <a:gd name="connsiteY8" fmla="*/ 30480 h 289560"/>
                <a:gd name="connsiteX9" fmla="*/ 132080 w 243840"/>
                <a:gd name="connsiteY9" fmla="*/ 0 h 289560"/>
                <a:gd name="connsiteX10" fmla="*/ 30480 w 243840"/>
                <a:gd name="connsiteY10" fmla="*/ 15240 h 289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3840" h="289560">
                  <a:moveTo>
                    <a:pt x="30480" y="15240"/>
                  </a:moveTo>
                  <a:lnTo>
                    <a:pt x="0" y="96520"/>
                  </a:lnTo>
                  <a:lnTo>
                    <a:pt x="15240" y="208280"/>
                  </a:lnTo>
                  <a:lnTo>
                    <a:pt x="76200" y="264160"/>
                  </a:lnTo>
                  <a:lnTo>
                    <a:pt x="132080" y="289560"/>
                  </a:lnTo>
                  <a:lnTo>
                    <a:pt x="208280" y="279400"/>
                  </a:lnTo>
                  <a:lnTo>
                    <a:pt x="243840" y="248920"/>
                  </a:lnTo>
                  <a:lnTo>
                    <a:pt x="233680" y="111760"/>
                  </a:lnTo>
                  <a:lnTo>
                    <a:pt x="187960" y="30480"/>
                  </a:lnTo>
                  <a:lnTo>
                    <a:pt x="132080" y="0"/>
                  </a:lnTo>
                  <a:lnTo>
                    <a:pt x="30480" y="1524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FF99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77" name="グループ化 76"/>
          <p:cNvGrpSpPr/>
          <p:nvPr/>
        </p:nvGrpSpPr>
        <p:grpSpPr>
          <a:xfrm>
            <a:off x="6082837" y="2746155"/>
            <a:ext cx="1390443" cy="1629151"/>
            <a:chOff x="4553712" y="962526"/>
            <a:chExt cx="3425631" cy="4013735"/>
          </a:xfrm>
        </p:grpSpPr>
        <p:sp>
          <p:nvSpPr>
            <p:cNvPr id="78" name="フリーフォーム 77"/>
            <p:cNvSpPr/>
            <p:nvPr/>
          </p:nvSpPr>
          <p:spPr bwMode="auto">
            <a:xfrm>
              <a:off x="5657088" y="1840992"/>
              <a:ext cx="780288" cy="682752"/>
            </a:xfrm>
            <a:custGeom>
              <a:avLst/>
              <a:gdLst>
                <a:gd name="connsiteX0" fmla="*/ 719328 w 780288"/>
                <a:gd name="connsiteY0" fmla="*/ 0 h 682752"/>
                <a:gd name="connsiteX1" fmla="*/ 298704 w 780288"/>
                <a:gd name="connsiteY1" fmla="*/ 146304 h 682752"/>
                <a:gd name="connsiteX2" fmla="*/ 91440 w 780288"/>
                <a:gd name="connsiteY2" fmla="*/ 365760 h 682752"/>
                <a:gd name="connsiteX3" fmla="*/ 0 w 780288"/>
                <a:gd name="connsiteY3" fmla="*/ 518160 h 682752"/>
                <a:gd name="connsiteX4" fmla="*/ 30480 w 780288"/>
                <a:gd name="connsiteY4" fmla="*/ 640080 h 682752"/>
                <a:gd name="connsiteX5" fmla="*/ 207264 w 780288"/>
                <a:gd name="connsiteY5" fmla="*/ 682752 h 682752"/>
                <a:gd name="connsiteX6" fmla="*/ 390144 w 780288"/>
                <a:gd name="connsiteY6" fmla="*/ 573024 h 682752"/>
                <a:gd name="connsiteX7" fmla="*/ 518160 w 780288"/>
                <a:gd name="connsiteY7" fmla="*/ 475488 h 682752"/>
                <a:gd name="connsiteX8" fmla="*/ 780288 w 780288"/>
                <a:gd name="connsiteY8" fmla="*/ 408432 h 682752"/>
                <a:gd name="connsiteX9" fmla="*/ 719328 w 780288"/>
                <a:gd name="connsiteY9" fmla="*/ 0 h 682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0288" h="682752">
                  <a:moveTo>
                    <a:pt x="719328" y="0"/>
                  </a:moveTo>
                  <a:lnTo>
                    <a:pt x="298704" y="146304"/>
                  </a:lnTo>
                  <a:lnTo>
                    <a:pt x="91440" y="365760"/>
                  </a:lnTo>
                  <a:lnTo>
                    <a:pt x="0" y="518160"/>
                  </a:lnTo>
                  <a:lnTo>
                    <a:pt x="30480" y="640080"/>
                  </a:lnTo>
                  <a:lnTo>
                    <a:pt x="207264" y="682752"/>
                  </a:lnTo>
                  <a:lnTo>
                    <a:pt x="390144" y="573024"/>
                  </a:lnTo>
                  <a:lnTo>
                    <a:pt x="518160" y="475488"/>
                  </a:lnTo>
                  <a:lnTo>
                    <a:pt x="780288" y="408432"/>
                  </a:lnTo>
                  <a:lnTo>
                    <a:pt x="719328" y="0"/>
                  </a:lnTo>
                  <a:close/>
                </a:path>
              </a:pathLst>
            </a:custGeom>
            <a:solidFill>
              <a:srgbClr val="FFCC66"/>
            </a:solidFill>
            <a:ln w="12700">
              <a:solidFill>
                <a:srgbClr val="FF9900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9" name="フリーフォーム 78"/>
            <p:cNvSpPr/>
            <p:nvPr/>
          </p:nvSpPr>
          <p:spPr bwMode="auto">
            <a:xfrm>
              <a:off x="4562375" y="962526"/>
              <a:ext cx="3416968" cy="4013735"/>
            </a:xfrm>
            <a:custGeom>
              <a:avLst/>
              <a:gdLst>
                <a:gd name="connsiteX0" fmla="*/ 2242686 w 3416968"/>
                <a:gd name="connsiteY0" fmla="*/ 4013735 h 4013735"/>
                <a:gd name="connsiteX1" fmla="*/ 2050181 w 3416968"/>
                <a:gd name="connsiteY1" fmla="*/ 3753853 h 4013735"/>
                <a:gd name="connsiteX2" fmla="*/ 1713297 w 3416968"/>
                <a:gd name="connsiteY2" fmla="*/ 3493971 h 4013735"/>
                <a:gd name="connsiteX3" fmla="*/ 1174282 w 3416968"/>
                <a:gd name="connsiteY3" fmla="*/ 2974207 h 4013735"/>
                <a:gd name="connsiteX4" fmla="*/ 760396 w 3416968"/>
                <a:gd name="connsiteY4" fmla="*/ 2743200 h 4013735"/>
                <a:gd name="connsiteX5" fmla="*/ 375385 w 3416968"/>
                <a:gd name="connsiteY5" fmla="*/ 2569946 h 4013735"/>
                <a:gd name="connsiteX6" fmla="*/ 182880 w 3416968"/>
                <a:gd name="connsiteY6" fmla="*/ 2444817 h 4013735"/>
                <a:gd name="connsiteX7" fmla="*/ 38501 w 3416968"/>
                <a:gd name="connsiteY7" fmla="*/ 2290813 h 4013735"/>
                <a:gd name="connsiteX8" fmla="*/ 0 w 3416968"/>
                <a:gd name="connsiteY8" fmla="*/ 2127183 h 4013735"/>
                <a:gd name="connsiteX9" fmla="*/ 96252 w 3416968"/>
                <a:gd name="connsiteY9" fmla="*/ 2021306 h 4013735"/>
                <a:gd name="connsiteX10" fmla="*/ 259882 w 3416968"/>
                <a:gd name="connsiteY10" fmla="*/ 1963554 h 4013735"/>
                <a:gd name="connsiteX11" fmla="*/ 577516 w 3416968"/>
                <a:gd name="connsiteY11" fmla="*/ 2021306 h 4013735"/>
                <a:gd name="connsiteX12" fmla="*/ 914400 w 3416968"/>
                <a:gd name="connsiteY12" fmla="*/ 2242687 h 4013735"/>
                <a:gd name="connsiteX13" fmla="*/ 1280160 w 3416968"/>
                <a:gd name="connsiteY13" fmla="*/ 2358190 h 4013735"/>
                <a:gd name="connsiteX14" fmla="*/ 1530417 w 3416968"/>
                <a:gd name="connsiteY14" fmla="*/ 2213811 h 4013735"/>
                <a:gd name="connsiteX15" fmla="*/ 1819174 w 3416968"/>
                <a:gd name="connsiteY15" fmla="*/ 1665171 h 4013735"/>
                <a:gd name="connsiteX16" fmla="*/ 1742172 w 3416968"/>
                <a:gd name="connsiteY16" fmla="*/ 673769 h 4013735"/>
                <a:gd name="connsiteX17" fmla="*/ 1540042 w 3416968"/>
                <a:gd name="connsiteY17" fmla="*/ 481263 h 4013735"/>
                <a:gd name="connsiteX18" fmla="*/ 1347537 w 3416968"/>
                <a:gd name="connsiteY18" fmla="*/ 394636 h 4013735"/>
                <a:gd name="connsiteX19" fmla="*/ 1164657 w 3416968"/>
                <a:gd name="connsiteY19" fmla="*/ 144379 h 4013735"/>
                <a:gd name="connsiteX20" fmla="*/ 1193532 w 3416968"/>
                <a:gd name="connsiteY20" fmla="*/ 48127 h 4013735"/>
                <a:gd name="connsiteX21" fmla="*/ 1251284 w 3416968"/>
                <a:gd name="connsiteY21" fmla="*/ 0 h 4013735"/>
                <a:gd name="connsiteX22" fmla="*/ 1453414 w 3416968"/>
                <a:gd name="connsiteY22" fmla="*/ 96253 h 4013735"/>
                <a:gd name="connsiteX23" fmla="*/ 1713297 w 3416968"/>
                <a:gd name="connsiteY23" fmla="*/ 221381 h 4013735"/>
                <a:gd name="connsiteX24" fmla="*/ 2040556 w 3416968"/>
                <a:gd name="connsiteY24" fmla="*/ 462013 h 4013735"/>
                <a:gd name="connsiteX25" fmla="*/ 2136808 w 3416968"/>
                <a:gd name="connsiteY25" fmla="*/ 519765 h 4013735"/>
                <a:gd name="connsiteX26" fmla="*/ 2204185 w 3416968"/>
                <a:gd name="connsiteY26" fmla="*/ 693019 h 4013735"/>
                <a:gd name="connsiteX27" fmla="*/ 2271562 w 3416968"/>
                <a:gd name="connsiteY27" fmla="*/ 1010653 h 4013735"/>
                <a:gd name="connsiteX28" fmla="*/ 2444817 w 3416968"/>
                <a:gd name="connsiteY28" fmla="*/ 1318661 h 4013735"/>
                <a:gd name="connsiteX29" fmla="*/ 2704699 w 3416968"/>
                <a:gd name="connsiteY29" fmla="*/ 1857676 h 4013735"/>
                <a:gd name="connsiteX30" fmla="*/ 2897204 w 3416968"/>
                <a:gd name="connsiteY30" fmla="*/ 2675823 h 4013735"/>
                <a:gd name="connsiteX31" fmla="*/ 3166711 w 3416968"/>
                <a:gd name="connsiteY31" fmla="*/ 3407343 h 4013735"/>
                <a:gd name="connsiteX32" fmla="*/ 3416968 w 3416968"/>
                <a:gd name="connsiteY32" fmla="*/ 3984859 h 4013735"/>
                <a:gd name="connsiteX33" fmla="*/ 3416968 w 3416968"/>
                <a:gd name="connsiteY33" fmla="*/ 3984859 h 4013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416968" h="4013735">
                  <a:moveTo>
                    <a:pt x="2242686" y="4013735"/>
                  </a:moveTo>
                  <a:lnTo>
                    <a:pt x="2050181" y="3753853"/>
                  </a:lnTo>
                  <a:lnTo>
                    <a:pt x="1713297" y="3493971"/>
                  </a:lnTo>
                  <a:lnTo>
                    <a:pt x="1174282" y="2974207"/>
                  </a:lnTo>
                  <a:lnTo>
                    <a:pt x="760396" y="2743200"/>
                  </a:lnTo>
                  <a:lnTo>
                    <a:pt x="375385" y="2569946"/>
                  </a:lnTo>
                  <a:lnTo>
                    <a:pt x="182880" y="2444817"/>
                  </a:lnTo>
                  <a:lnTo>
                    <a:pt x="38501" y="2290813"/>
                  </a:lnTo>
                  <a:lnTo>
                    <a:pt x="0" y="2127183"/>
                  </a:lnTo>
                  <a:lnTo>
                    <a:pt x="96252" y="2021306"/>
                  </a:lnTo>
                  <a:lnTo>
                    <a:pt x="259882" y="1963554"/>
                  </a:lnTo>
                  <a:lnTo>
                    <a:pt x="577516" y="2021306"/>
                  </a:lnTo>
                  <a:lnTo>
                    <a:pt x="914400" y="2242687"/>
                  </a:lnTo>
                  <a:lnTo>
                    <a:pt x="1280160" y="2358190"/>
                  </a:lnTo>
                  <a:lnTo>
                    <a:pt x="1530417" y="2213811"/>
                  </a:lnTo>
                  <a:lnTo>
                    <a:pt x="1819174" y="1665171"/>
                  </a:lnTo>
                  <a:lnTo>
                    <a:pt x="1742172" y="673769"/>
                  </a:lnTo>
                  <a:lnTo>
                    <a:pt x="1540042" y="481263"/>
                  </a:lnTo>
                  <a:lnTo>
                    <a:pt x="1347537" y="394636"/>
                  </a:lnTo>
                  <a:lnTo>
                    <a:pt x="1164657" y="144379"/>
                  </a:lnTo>
                  <a:lnTo>
                    <a:pt x="1193532" y="48127"/>
                  </a:lnTo>
                  <a:lnTo>
                    <a:pt x="1251284" y="0"/>
                  </a:lnTo>
                  <a:lnTo>
                    <a:pt x="1453414" y="96253"/>
                  </a:lnTo>
                  <a:lnTo>
                    <a:pt x="1713297" y="221381"/>
                  </a:lnTo>
                  <a:lnTo>
                    <a:pt x="2040556" y="462013"/>
                  </a:lnTo>
                  <a:lnTo>
                    <a:pt x="2136808" y="519765"/>
                  </a:lnTo>
                  <a:lnTo>
                    <a:pt x="2204185" y="693019"/>
                  </a:lnTo>
                  <a:lnTo>
                    <a:pt x="2271562" y="1010653"/>
                  </a:lnTo>
                  <a:lnTo>
                    <a:pt x="2444817" y="1318661"/>
                  </a:lnTo>
                  <a:lnTo>
                    <a:pt x="2704699" y="1857676"/>
                  </a:lnTo>
                  <a:lnTo>
                    <a:pt x="2897204" y="2675823"/>
                  </a:lnTo>
                  <a:lnTo>
                    <a:pt x="3166711" y="3407343"/>
                  </a:lnTo>
                  <a:lnTo>
                    <a:pt x="3416968" y="3984859"/>
                  </a:lnTo>
                  <a:lnTo>
                    <a:pt x="3416968" y="3984859"/>
                  </a:lnTo>
                </a:path>
              </a:pathLst>
            </a:custGeom>
            <a:solidFill>
              <a:srgbClr val="FFCC66"/>
            </a:solidFill>
            <a:ln w="12700">
              <a:solidFill>
                <a:srgbClr val="FF9900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" name="フリーフォーム 79"/>
            <p:cNvSpPr/>
            <p:nvPr/>
          </p:nvSpPr>
          <p:spPr bwMode="auto">
            <a:xfrm>
              <a:off x="4553712" y="2938272"/>
              <a:ext cx="377952" cy="475488"/>
            </a:xfrm>
            <a:custGeom>
              <a:avLst/>
              <a:gdLst>
                <a:gd name="connsiteX0" fmla="*/ 377952 w 377952"/>
                <a:gd name="connsiteY0" fmla="*/ 140208 h 475488"/>
                <a:gd name="connsiteX1" fmla="*/ 298704 w 377952"/>
                <a:gd name="connsiteY1" fmla="*/ 286512 h 475488"/>
                <a:gd name="connsiteX2" fmla="*/ 280416 w 377952"/>
                <a:gd name="connsiteY2" fmla="*/ 402336 h 475488"/>
                <a:gd name="connsiteX3" fmla="*/ 274320 w 377952"/>
                <a:gd name="connsiteY3" fmla="*/ 475488 h 475488"/>
                <a:gd name="connsiteX4" fmla="*/ 164592 w 377952"/>
                <a:gd name="connsiteY4" fmla="*/ 438912 h 475488"/>
                <a:gd name="connsiteX5" fmla="*/ 79248 w 377952"/>
                <a:gd name="connsiteY5" fmla="*/ 371856 h 475488"/>
                <a:gd name="connsiteX6" fmla="*/ 30480 w 377952"/>
                <a:gd name="connsiteY6" fmla="*/ 280416 h 475488"/>
                <a:gd name="connsiteX7" fmla="*/ 0 w 377952"/>
                <a:gd name="connsiteY7" fmla="*/ 134112 h 475488"/>
                <a:gd name="connsiteX8" fmla="*/ 36576 w 377952"/>
                <a:gd name="connsiteY8" fmla="*/ 60960 h 475488"/>
                <a:gd name="connsiteX9" fmla="*/ 170688 w 377952"/>
                <a:gd name="connsiteY9" fmla="*/ 0 h 475488"/>
                <a:gd name="connsiteX10" fmla="*/ 298704 w 377952"/>
                <a:gd name="connsiteY10" fmla="*/ 60960 h 475488"/>
                <a:gd name="connsiteX11" fmla="*/ 377952 w 377952"/>
                <a:gd name="connsiteY11" fmla="*/ 140208 h 475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7952" h="475488">
                  <a:moveTo>
                    <a:pt x="377952" y="140208"/>
                  </a:moveTo>
                  <a:lnTo>
                    <a:pt x="298704" y="286512"/>
                  </a:lnTo>
                  <a:lnTo>
                    <a:pt x="280416" y="402336"/>
                  </a:lnTo>
                  <a:lnTo>
                    <a:pt x="274320" y="475488"/>
                  </a:lnTo>
                  <a:lnTo>
                    <a:pt x="164592" y="438912"/>
                  </a:lnTo>
                  <a:lnTo>
                    <a:pt x="79248" y="371856"/>
                  </a:lnTo>
                  <a:lnTo>
                    <a:pt x="30480" y="280416"/>
                  </a:lnTo>
                  <a:lnTo>
                    <a:pt x="0" y="134112"/>
                  </a:lnTo>
                  <a:lnTo>
                    <a:pt x="36576" y="60960"/>
                  </a:lnTo>
                  <a:lnTo>
                    <a:pt x="170688" y="0"/>
                  </a:lnTo>
                  <a:lnTo>
                    <a:pt x="298704" y="60960"/>
                  </a:lnTo>
                  <a:lnTo>
                    <a:pt x="377952" y="140208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FF99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4173346" y="2812423"/>
            <a:ext cx="1375928" cy="1568665"/>
            <a:chOff x="3756660" y="1661160"/>
            <a:chExt cx="3916680" cy="4465320"/>
          </a:xfrm>
        </p:grpSpPr>
        <p:sp>
          <p:nvSpPr>
            <p:cNvPr id="81" name="フリーフォーム 80"/>
            <p:cNvSpPr/>
            <p:nvPr/>
          </p:nvSpPr>
          <p:spPr bwMode="auto">
            <a:xfrm>
              <a:off x="3771900" y="1661160"/>
              <a:ext cx="3901440" cy="4465320"/>
            </a:xfrm>
            <a:custGeom>
              <a:avLst/>
              <a:gdLst>
                <a:gd name="connsiteX0" fmla="*/ 1455420 w 3901440"/>
                <a:gd name="connsiteY0" fmla="*/ 4457700 h 4465320"/>
                <a:gd name="connsiteX1" fmla="*/ 1455420 w 3901440"/>
                <a:gd name="connsiteY1" fmla="*/ 4457700 h 4465320"/>
                <a:gd name="connsiteX2" fmla="*/ 1508760 w 3901440"/>
                <a:gd name="connsiteY2" fmla="*/ 3718560 h 4465320"/>
                <a:gd name="connsiteX3" fmla="*/ 1348740 w 3901440"/>
                <a:gd name="connsiteY3" fmla="*/ 3444240 h 4465320"/>
                <a:gd name="connsiteX4" fmla="*/ 1188720 w 3901440"/>
                <a:gd name="connsiteY4" fmla="*/ 3284220 h 4465320"/>
                <a:gd name="connsiteX5" fmla="*/ 906780 w 3901440"/>
                <a:gd name="connsiteY5" fmla="*/ 2689860 h 4465320"/>
                <a:gd name="connsiteX6" fmla="*/ 624840 w 3901440"/>
                <a:gd name="connsiteY6" fmla="*/ 2255520 h 4465320"/>
                <a:gd name="connsiteX7" fmla="*/ 556260 w 3901440"/>
                <a:gd name="connsiteY7" fmla="*/ 2110740 h 4465320"/>
                <a:gd name="connsiteX8" fmla="*/ 441960 w 3901440"/>
                <a:gd name="connsiteY8" fmla="*/ 1615440 h 4465320"/>
                <a:gd name="connsiteX9" fmla="*/ 297180 w 3901440"/>
                <a:gd name="connsiteY9" fmla="*/ 1325880 h 4465320"/>
                <a:gd name="connsiteX10" fmla="*/ 251460 w 3901440"/>
                <a:gd name="connsiteY10" fmla="*/ 1196340 h 4465320"/>
                <a:gd name="connsiteX11" fmla="*/ 205740 w 3901440"/>
                <a:gd name="connsiteY11" fmla="*/ 1005840 h 4465320"/>
                <a:gd name="connsiteX12" fmla="*/ 22860 w 3901440"/>
                <a:gd name="connsiteY12" fmla="*/ 693420 h 4465320"/>
                <a:gd name="connsiteX13" fmla="*/ 0 w 3901440"/>
                <a:gd name="connsiteY13" fmla="*/ 556260 h 4465320"/>
                <a:gd name="connsiteX14" fmla="*/ 99060 w 3901440"/>
                <a:gd name="connsiteY14" fmla="*/ 457200 h 4465320"/>
                <a:gd name="connsiteX15" fmla="*/ 289560 w 3901440"/>
                <a:gd name="connsiteY15" fmla="*/ 457200 h 4465320"/>
                <a:gd name="connsiteX16" fmla="*/ 571500 w 3901440"/>
                <a:gd name="connsiteY16" fmla="*/ 632460 h 4465320"/>
                <a:gd name="connsiteX17" fmla="*/ 792480 w 3901440"/>
                <a:gd name="connsiteY17" fmla="*/ 922020 h 4465320"/>
                <a:gd name="connsiteX18" fmla="*/ 975360 w 3901440"/>
                <a:gd name="connsiteY18" fmla="*/ 1257300 h 4465320"/>
                <a:gd name="connsiteX19" fmla="*/ 1089660 w 3901440"/>
                <a:gd name="connsiteY19" fmla="*/ 1447800 h 4465320"/>
                <a:gd name="connsiteX20" fmla="*/ 1203960 w 3901440"/>
                <a:gd name="connsiteY20" fmla="*/ 822960 h 4465320"/>
                <a:gd name="connsiteX21" fmla="*/ 1310640 w 3901440"/>
                <a:gd name="connsiteY21" fmla="*/ 533400 h 4465320"/>
                <a:gd name="connsiteX22" fmla="*/ 1402080 w 3901440"/>
                <a:gd name="connsiteY22" fmla="*/ 205740 h 4465320"/>
                <a:gd name="connsiteX23" fmla="*/ 1569720 w 3901440"/>
                <a:gd name="connsiteY23" fmla="*/ 53340 h 4465320"/>
                <a:gd name="connsiteX24" fmla="*/ 1752600 w 3901440"/>
                <a:gd name="connsiteY24" fmla="*/ 0 h 4465320"/>
                <a:gd name="connsiteX25" fmla="*/ 1943100 w 3901440"/>
                <a:gd name="connsiteY25" fmla="*/ 38100 h 4465320"/>
                <a:gd name="connsiteX26" fmla="*/ 2080260 w 3901440"/>
                <a:gd name="connsiteY26" fmla="*/ 228600 h 4465320"/>
                <a:gd name="connsiteX27" fmla="*/ 2057400 w 3901440"/>
                <a:gd name="connsiteY27" fmla="*/ 472440 h 4465320"/>
                <a:gd name="connsiteX28" fmla="*/ 2240280 w 3901440"/>
                <a:gd name="connsiteY28" fmla="*/ 434340 h 4465320"/>
                <a:gd name="connsiteX29" fmla="*/ 2468880 w 3901440"/>
                <a:gd name="connsiteY29" fmla="*/ 434340 h 4465320"/>
                <a:gd name="connsiteX30" fmla="*/ 2598420 w 3901440"/>
                <a:gd name="connsiteY30" fmla="*/ 472440 h 4465320"/>
                <a:gd name="connsiteX31" fmla="*/ 2766060 w 3901440"/>
                <a:gd name="connsiteY31" fmla="*/ 662940 h 4465320"/>
                <a:gd name="connsiteX32" fmla="*/ 2834640 w 3901440"/>
                <a:gd name="connsiteY32" fmla="*/ 708660 h 4465320"/>
                <a:gd name="connsiteX33" fmla="*/ 2918460 w 3901440"/>
                <a:gd name="connsiteY33" fmla="*/ 746760 h 4465320"/>
                <a:gd name="connsiteX34" fmla="*/ 3162300 w 3901440"/>
                <a:gd name="connsiteY34" fmla="*/ 708660 h 4465320"/>
                <a:gd name="connsiteX35" fmla="*/ 3268980 w 3901440"/>
                <a:gd name="connsiteY35" fmla="*/ 716280 h 4465320"/>
                <a:gd name="connsiteX36" fmla="*/ 3413760 w 3901440"/>
                <a:gd name="connsiteY36" fmla="*/ 929640 h 4465320"/>
                <a:gd name="connsiteX37" fmla="*/ 3512820 w 3901440"/>
                <a:gd name="connsiteY37" fmla="*/ 982980 h 4465320"/>
                <a:gd name="connsiteX38" fmla="*/ 3733800 w 3901440"/>
                <a:gd name="connsiteY38" fmla="*/ 1097280 h 4465320"/>
                <a:gd name="connsiteX39" fmla="*/ 3878580 w 3901440"/>
                <a:gd name="connsiteY39" fmla="*/ 1356360 h 4465320"/>
                <a:gd name="connsiteX40" fmla="*/ 3901440 w 3901440"/>
                <a:gd name="connsiteY40" fmla="*/ 1699260 h 4465320"/>
                <a:gd name="connsiteX41" fmla="*/ 3642360 w 3901440"/>
                <a:gd name="connsiteY41" fmla="*/ 2758440 h 4465320"/>
                <a:gd name="connsiteX42" fmla="*/ 3528060 w 3901440"/>
                <a:gd name="connsiteY42" fmla="*/ 3482340 h 4465320"/>
                <a:gd name="connsiteX43" fmla="*/ 3482340 w 3901440"/>
                <a:gd name="connsiteY43" fmla="*/ 3931920 h 4465320"/>
                <a:gd name="connsiteX44" fmla="*/ 3497580 w 3901440"/>
                <a:gd name="connsiteY44" fmla="*/ 4465320 h 4465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901440" h="4465320">
                  <a:moveTo>
                    <a:pt x="1455420" y="4457700"/>
                  </a:moveTo>
                  <a:lnTo>
                    <a:pt x="1455420" y="4457700"/>
                  </a:lnTo>
                  <a:lnTo>
                    <a:pt x="1508760" y="3718560"/>
                  </a:lnTo>
                  <a:lnTo>
                    <a:pt x="1348740" y="3444240"/>
                  </a:lnTo>
                  <a:lnTo>
                    <a:pt x="1188720" y="3284220"/>
                  </a:lnTo>
                  <a:lnTo>
                    <a:pt x="906780" y="2689860"/>
                  </a:lnTo>
                  <a:lnTo>
                    <a:pt x="624840" y="2255520"/>
                  </a:lnTo>
                  <a:lnTo>
                    <a:pt x="556260" y="2110740"/>
                  </a:lnTo>
                  <a:lnTo>
                    <a:pt x="441960" y="1615440"/>
                  </a:lnTo>
                  <a:lnTo>
                    <a:pt x="297180" y="1325880"/>
                  </a:lnTo>
                  <a:lnTo>
                    <a:pt x="251460" y="1196340"/>
                  </a:lnTo>
                  <a:lnTo>
                    <a:pt x="205740" y="1005840"/>
                  </a:lnTo>
                  <a:lnTo>
                    <a:pt x="22860" y="693420"/>
                  </a:lnTo>
                  <a:lnTo>
                    <a:pt x="0" y="556260"/>
                  </a:lnTo>
                  <a:lnTo>
                    <a:pt x="99060" y="457200"/>
                  </a:lnTo>
                  <a:lnTo>
                    <a:pt x="289560" y="457200"/>
                  </a:lnTo>
                  <a:lnTo>
                    <a:pt x="571500" y="632460"/>
                  </a:lnTo>
                  <a:lnTo>
                    <a:pt x="792480" y="922020"/>
                  </a:lnTo>
                  <a:lnTo>
                    <a:pt x="975360" y="1257300"/>
                  </a:lnTo>
                  <a:lnTo>
                    <a:pt x="1089660" y="1447800"/>
                  </a:lnTo>
                  <a:lnTo>
                    <a:pt x="1203960" y="822960"/>
                  </a:lnTo>
                  <a:lnTo>
                    <a:pt x="1310640" y="533400"/>
                  </a:lnTo>
                  <a:lnTo>
                    <a:pt x="1402080" y="205740"/>
                  </a:lnTo>
                  <a:lnTo>
                    <a:pt x="1569720" y="53340"/>
                  </a:lnTo>
                  <a:lnTo>
                    <a:pt x="1752600" y="0"/>
                  </a:lnTo>
                  <a:lnTo>
                    <a:pt x="1943100" y="38100"/>
                  </a:lnTo>
                  <a:lnTo>
                    <a:pt x="2080260" y="228600"/>
                  </a:lnTo>
                  <a:lnTo>
                    <a:pt x="2057400" y="472440"/>
                  </a:lnTo>
                  <a:lnTo>
                    <a:pt x="2240280" y="434340"/>
                  </a:lnTo>
                  <a:lnTo>
                    <a:pt x="2468880" y="434340"/>
                  </a:lnTo>
                  <a:lnTo>
                    <a:pt x="2598420" y="472440"/>
                  </a:lnTo>
                  <a:lnTo>
                    <a:pt x="2766060" y="662940"/>
                  </a:lnTo>
                  <a:lnTo>
                    <a:pt x="2834640" y="708660"/>
                  </a:lnTo>
                  <a:lnTo>
                    <a:pt x="2918460" y="746760"/>
                  </a:lnTo>
                  <a:lnTo>
                    <a:pt x="3162300" y="708660"/>
                  </a:lnTo>
                  <a:lnTo>
                    <a:pt x="3268980" y="716280"/>
                  </a:lnTo>
                  <a:lnTo>
                    <a:pt x="3413760" y="929640"/>
                  </a:lnTo>
                  <a:lnTo>
                    <a:pt x="3512820" y="982980"/>
                  </a:lnTo>
                  <a:lnTo>
                    <a:pt x="3733800" y="1097280"/>
                  </a:lnTo>
                  <a:lnTo>
                    <a:pt x="3878580" y="1356360"/>
                  </a:lnTo>
                  <a:lnTo>
                    <a:pt x="3901440" y="1699260"/>
                  </a:lnTo>
                  <a:lnTo>
                    <a:pt x="3642360" y="2758440"/>
                  </a:lnTo>
                  <a:lnTo>
                    <a:pt x="3528060" y="3482340"/>
                  </a:lnTo>
                  <a:lnTo>
                    <a:pt x="3482340" y="3931920"/>
                  </a:lnTo>
                  <a:lnTo>
                    <a:pt x="3497580" y="4465320"/>
                  </a:lnTo>
                </a:path>
              </a:pathLst>
            </a:custGeom>
            <a:solidFill>
              <a:srgbClr val="FFCC66"/>
            </a:solidFill>
            <a:ln w="12700">
              <a:solidFill>
                <a:srgbClr val="FF9900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" name="フリーフォーム 81"/>
            <p:cNvSpPr/>
            <p:nvPr/>
          </p:nvSpPr>
          <p:spPr bwMode="auto">
            <a:xfrm>
              <a:off x="4739640" y="3017520"/>
              <a:ext cx="114300" cy="548640"/>
            </a:xfrm>
            <a:custGeom>
              <a:avLst/>
              <a:gdLst>
                <a:gd name="connsiteX0" fmla="*/ 99060 w 114300"/>
                <a:gd name="connsiteY0" fmla="*/ 205740 h 548640"/>
                <a:gd name="connsiteX1" fmla="*/ 22860 w 114300"/>
                <a:gd name="connsiteY1" fmla="*/ 548640 h 548640"/>
                <a:gd name="connsiteX2" fmla="*/ 38100 w 114300"/>
                <a:gd name="connsiteY2" fmla="*/ 198120 h 548640"/>
                <a:gd name="connsiteX3" fmla="*/ 0 w 114300"/>
                <a:gd name="connsiteY3" fmla="*/ 0 h 548640"/>
                <a:gd name="connsiteX4" fmla="*/ 114300 w 114300"/>
                <a:gd name="connsiteY4" fmla="*/ 144780 h 548640"/>
                <a:gd name="connsiteX5" fmla="*/ 99060 w 114300"/>
                <a:gd name="connsiteY5" fmla="*/ 20574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300" h="548640">
                  <a:moveTo>
                    <a:pt x="99060" y="205740"/>
                  </a:moveTo>
                  <a:lnTo>
                    <a:pt x="22860" y="548640"/>
                  </a:lnTo>
                  <a:lnTo>
                    <a:pt x="38100" y="198120"/>
                  </a:lnTo>
                  <a:lnTo>
                    <a:pt x="0" y="0"/>
                  </a:lnTo>
                  <a:lnTo>
                    <a:pt x="114300" y="144780"/>
                  </a:lnTo>
                  <a:lnTo>
                    <a:pt x="99060" y="205740"/>
                  </a:lnTo>
                  <a:close/>
                </a:path>
              </a:pathLst>
            </a:custGeom>
            <a:solidFill>
              <a:srgbClr val="FF99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3" name="フリーフォーム 82"/>
            <p:cNvSpPr/>
            <p:nvPr/>
          </p:nvSpPr>
          <p:spPr bwMode="auto">
            <a:xfrm>
              <a:off x="3756660" y="2171700"/>
              <a:ext cx="327660" cy="472440"/>
            </a:xfrm>
            <a:custGeom>
              <a:avLst/>
              <a:gdLst>
                <a:gd name="connsiteX0" fmla="*/ 213360 w 327660"/>
                <a:gd name="connsiteY0" fmla="*/ 472440 h 472440"/>
                <a:gd name="connsiteX1" fmla="*/ 251460 w 327660"/>
                <a:gd name="connsiteY1" fmla="*/ 365760 h 472440"/>
                <a:gd name="connsiteX2" fmla="*/ 320040 w 327660"/>
                <a:gd name="connsiteY2" fmla="*/ 304800 h 472440"/>
                <a:gd name="connsiteX3" fmla="*/ 327660 w 327660"/>
                <a:gd name="connsiteY3" fmla="*/ 228600 h 472440"/>
                <a:gd name="connsiteX4" fmla="*/ 259080 w 327660"/>
                <a:gd name="connsiteY4" fmla="*/ 53340 h 472440"/>
                <a:gd name="connsiteX5" fmla="*/ 182880 w 327660"/>
                <a:gd name="connsiteY5" fmla="*/ 7620 h 472440"/>
                <a:gd name="connsiteX6" fmla="*/ 76200 w 327660"/>
                <a:gd name="connsiteY6" fmla="*/ 0 h 472440"/>
                <a:gd name="connsiteX7" fmla="*/ 7620 w 327660"/>
                <a:gd name="connsiteY7" fmla="*/ 22860 h 472440"/>
                <a:gd name="connsiteX8" fmla="*/ 0 w 327660"/>
                <a:gd name="connsiteY8" fmla="*/ 106680 h 472440"/>
                <a:gd name="connsiteX9" fmla="*/ 30480 w 327660"/>
                <a:gd name="connsiteY9" fmla="*/ 190500 h 472440"/>
                <a:gd name="connsiteX10" fmla="*/ 213360 w 327660"/>
                <a:gd name="connsiteY10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7660" h="472440">
                  <a:moveTo>
                    <a:pt x="213360" y="472440"/>
                  </a:moveTo>
                  <a:lnTo>
                    <a:pt x="251460" y="365760"/>
                  </a:lnTo>
                  <a:lnTo>
                    <a:pt x="320040" y="304800"/>
                  </a:lnTo>
                  <a:lnTo>
                    <a:pt x="327660" y="228600"/>
                  </a:lnTo>
                  <a:lnTo>
                    <a:pt x="259080" y="53340"/>
                  </a:lnTo>
                  <a:lnTo>
                    <a:pt x="182880" y="7620"/>
                  </a:lnTo>
                  <a:lnTo>
                    <a:pt x="76200" y="0"/>
                  </a:lnTo>
                  <a:lnTo>
                    <a:pt x="7620" y="22860"/>
                  </a:lnTo>
                  <a:lnTo>
                    <a:pt x="0" y="106680"/>
                  </a:lnTo>
                  <a:lnTo>
                    <a:pt x="30480" y="190500"/>
                  </a:lnTo>
                  <a:lnTo>
                    <a:pt x="213360" y="47244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FF99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705" name="グループ化 704"/>
          <p:cNvGrpSpPr/>
          <p:nvPr/>
        </p:nvGrpSpPr>
        <p:grpSpPr>
          <a:xfrm>
            <a:off x="683925" y="2561512"/>
            <a:ext cx="1061096" cy="1849843"/>
            <a:chOff x="683925" y="2561512"/>
            <a:chExt cx="1061096" cy="1849843"/>
          </a:xfrm>
        </p:grpSpPr>
        <p:grpSp>
          <p:nvGrpSpPr>
            <p:cNvPr id="88" name="グループ化 87"/>
            <p:cNvGrpSpPr/>
            <p:nvPr/>
          </p:nvGrpSpPr>
          <p:grpSpPr>
            <a:xfrm rot="19800000">
              <a:off x="691023" y="2561512"/>
              <a:ext cx="1053998" cy="400974"/>
              <a:chOff x="4495276" y="731088"/>
              <a:chExt cx="1053998" cy="400974"/>
            </a:xfrm>
          </p:grpSpPr>
          <p:sp>
            <p:nvSpPr>
              <p:cNvPr id="89" name="円/楕円 88"/>
              <p:cNvSpPr/>
              <p:nvPr/>
            </p:nvSpPr>
            <p:spPr bwMode="auto">
              <a:xfrm>
                <a:off x="4495276" y="731088"/>
                <a:ext cx="400974" cy="400974"/>
              </a:xfrm>
              <a:prstGeom prst="ellipse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下矢印 89"/>
              <p:cNvSpPr/>
              <p:nvPr/>
            </p:nvSpPr>
            <p:spPr bwMode="auto">
              <a:xfrm rot="16200000">
                <a:off x="5090370" y="537016"/>
                <a:ext cx="135719" cy="782088"/>
              </a:xfrm>
              <a:prstGeom prst="downArrow">
                <a:avLst>
                  <a:gd name="adj1" fmla="val 50000"/>
                  <a:gd name="adj2" fmla="val 129013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1" name="グループ化 90"/>
            <p:cNvGrpSpPr/>
            <p:nvPr/>
          </p:nvGrpSpPr>
          <p:grpSpPr>
            <a:xfrm>
              <a:off x="683925" y="2857231"/>
              <a:ext cx="806095" cy="1554124"/>
              <a:chOff x="4511040" y="2219960"/>
              <a:chExt cx="1198880" cy="2311400"/>
            </a:xfrm>
          </p:grpSpPr>
          <p:sp>
            <p:nvSpPr>
              <p:cNvPr id="92" name="フリーフォーム 91"/>
              <p:cNvSpPr/>
              <p:nvPr/>
            </p:nvSpPr>
            <p:spPr bwMode="auto">
              <a:xfrm>
                <a:off x="4511040" y="2219960"/>
                <a:ext cx="1198880" cy="2311400"/>
              </a:xfrm>
              <a:custGeom>
                <a:avLst/>
                <a:gdLst>
                  <a:gd name="connsiteX0" fmla="*/ 96520 w 1198880"/>
                  <a:gd name="connsiteY0" fmla="*/ 2301240 h 2326640"/>
                  <a:gd name="connsiteX1" fmla="*/ 91440 w 1198880"/>
                  <a:gd name="connsiteY1" fmla="*/ 1950720 h 2326640"/>
                  <a:gd name="connsiteX2" fmla="*/ 15240 w 1198880"/>
                  <a:gd name="connsiteY2" fmla="*/ 1457960 h 2326640"/>
                  <a:gd name="connsiteX3" fmla="*/ 0 w 1198880"/>
                  <a:gd name="connsiteY3" fmla="*/ 1285240 h 2326640"/>
                  <a:gd name="connsiteX4" fmla="*/ 55880 w 1198880"/>
                  <a:gd name="connsiteY4" fmla="*/ 1122680 h 2326640"/>
                  <a:gd name="connsiteX5" fmla="*/ 147320 w 1198880"/>
                  <a:gd name="connsiteY5" fmla="*/ 934720 h 2326640"/>
                  <a:gd name="connsiteX6" fmla="*/ 213360 w 1198880"/>
                  <a:gd name="connsiteY6" fmla="*/ 563880 h 2326640"/>
                  <a:gd name="connsiteX7" fmla="*/ 248920 w 1198880"/>
                  <a:gd name="connsiteY7" fmla="*/ 269240 h 2326640"/>
                  <a:gd name="connsiteX8" fmla="*/ 279400 w 1198880"/>
                  <a:gd name="connsiteY8" fmla="*/ 106680 h 2326640"/>
                  <a:gd name="connsiteX9" fmla="*/ 314960 w 1198880"/>
                  <a:gd name="connsiteY9" fmla="*/ 25400 h 2326640"/>
                  <a:gd name="connsiteX10" fmla="*/ 375920 w 1198880"/>
                  <a:gd name="connsiteY10" fmla="*/ 0 h 2326640"/>
                  <a:gd name="connsiteX11" fmla="*/ 416560 w 1198880"/>
                  <a:gd name="connsiteY11" fmla="*/ 15240 h 2326640"/>
                  <a:gd name="connsiteX12" fmla="*/ 462280 w 1198880"/>
                  <a:gd name="connsiteY12" fmla="*/ 66040 h 2326640"/>
                  <a:gd name="connsiteX13" fmla="*/ 467360 w 1198880"/>
                  <a:gd name="connsiteY13" fmla="*/ 162560 h 2326640"/>
                  <a:gd name="connsiteX14" fmla="*/ 462280 w 1198880"/>
                  <a:gd name="connsiteY14" fmla="*/ 335280 h 2326640"/>
                  <a:gd name="connsiteX15" fmla="*/ 441960 w 1198880"/>
                  <a:gd name="connsiteY15" fmla="*/ 497840 h 2326640"/>
                  <a:gd name="connsiteX16" fmla="*/ 447040 w 1198880"/>
                  <a:gd name="connsiteY16" fmla="*/ 721360 h 2326640"/>
                  <a:gd name="connsiteX17" fmla="*/ 487680 w 1198880"/>
                  <a:gd name="connsiteY17" fmla="*/ 736600 h 2326640"/>
                  <a:gd name="connsiteX18" fmla="*/ 594360 w 1198880"/>
                  <a:gd name="connsiteY18" fmla="*/ 685800 h 2326640"/>
                  <a:gd name="connsiteX19" fmla="*/ 685800 w 1198880"/>
                  <a:gd name="connsiteY19" fmla="*/ 706120 h 2326640"/>
                  <a:gd name="connsiteX20" fmla="*/ 746760 w 1198880"/>
                  <a:gd name="connsiteY20" fmla="*/ 767080 h 2326640"/>
                  <a:gd name="connsiteX21" fmla="*/ 807720 w 1198880"/>
                  <a:gd name="connsiteY21" fmla="*/ 863600 h 2326640"/>
                  <a:gd name="connsiteX22" fmla="*/ 889000 w 1198880"/>
                  <a:gd name="connsiteY22" fmla="*/ 868680 h 2326640"/>
                  <a:gd name="connsiteX23" fmla="*/ 949960 w 1198880"/>
                  <a:gd name="connsiteY23" fmla="*/ 883920 h 2326640"/>
                  <a:gd name="connsiteX24" fmla="*/ 1021080 w 1198880"/>
                  <a:gd name="connsiteY24" fmla="*/ 980440 h 2326640"/>
                  <a:gd name="connsiteX25" fmla="*/ 1102360 w 1198880"/>
                  <a:gd name="connsiteY25" fmla="*/ 980440 h 2326640"/>
                  <a:gd name="connsiteX26" fmla="*/ 1183640 w 1198880"/>
                  <a:gd name="connsiteY26" fmla="*/ 1066800 h 2326640"/>
                  <a:gd name="connsiteX27" fmla="*/ 1198880 w 1198880"/>
                  <a:gd name="connsiteY27" fmla="*/ 1168400 h 2326640"/>
                  <a:gd name="connsiteX28" fmla="*/ 1112520 w 1198880"/>
                  <a:gd name="connsiteY28" fmla="*/ 1442720 h 2326640"/>
                  <a:gd name="connsiteX29" fmla="*/ 909320 w 1198880"/>
                  <a:gd name="connsiteY29" fmla="*/ 1874520 h 2326640"/>
                  <a:gd name="connsiteX30" fmla="*/ 848360 w 1198880"/>
                  <a:gd name="connsiteY30" fmla="*/ 2133600 h 2326640"/>
                  <a:gd name="connsiteX31" fmla="*/ 873760 w 1198880"/>
                  <a:gd name="connsiteY31" fmla="*/ 2326640 h 2326640"/>
                  <a:gd name="connsiteX32" fmla="*/ 873760 w 1198880"/>
                  <a:gd name="connsiteY32" fmla="*/ 2311400 h 2326640"/>
                  <a:gd name="connsiteX0" fmla="*/ 96520 w 1198880"/>
                  <a:gd name="connsiteY0" fmla="*/ 2301240 h 2311400"/>
                  <a:gd name="connsiteX1" fmla="*/ 91440 w 1198880"/>
                  <a:gd name="connsiteY1" fmla="*/ 1950720 h 2311400"/>
                  <a:gd name="connsiteX2" fmla="*/ 15240 w 1198880"/>
                  <a:gd name="connsiteY2" fmla="*/ 1457960 h 2311400"/>
                  <a:gd name="connsiteX3" fmla="*/ 0 w 1198880"/>
                  <a:gd name="connsiteY3" fmla="*/ 1285240 h 2311400"/>
                  <a:gd name="connsiteX4" fmla="*/ 55880 w 1198880"/>
                  <a:gd name="connsiteY4" fmla="*/ 1122680 h 2311400"/>
                  <a:gd name="connsiteX5" fmla="*/ 147320 w 1198880"/>
                  <a:gd name="connsiteY5" fmla="*/ 934720 h 2311400"/>
                  <a:gd name="connsiteX6" fmla="*/ 213360 w 1198880"/>
                  <a:gd name="connsiteY6" fmla="*/ 563880 h 2311400"/>
                  <a:gd name="connsiteX7" fmla="*/ 248920 w 1198880"/>
                  <a:gd name="connsiteY7" fmla="*/ 269240 h 2311400"/>
                  <a:gd name="connsiteX8" fmla="*/ 279400 w 1198880"/>
                  <a:gd name="connsiteY8" fmla="*/ 106680 h 2311400"/>
                  <a:gd name="connsiteX9" fmla="*/ 314960 w 1198880"/>
                  <a:gd name="connsiteY9" fmla="*/ 25400 h 2311400"/>
                  <a:gd name="connsiteX10" fmla="*/ 375920 w 1198880"/>
                  <a:gd name="connsiteY10" fmla="*/ 0 h 2311400"/>
                  <a:gd name="connsiteX11" fmla="*/ 416560 w 1198880"/>
                  <a:gd name="connsiteY11" fmla="*/ 15240 h 2311400"/>
                  <a:gd name="connsiteX12" fmla="*/ 462280 w 1198880"/>
                  <a:gd name="connsiteY12" fmla="*/ 66040 h 2311400"/>
                  <a:gd name="connsiteX13" fmla="*/ 467360 w 1198880"/>
                  <a:gd name="connsiteY13" fmla="*/ 162560 h 2311400"/>
                  <a:gd name="connsiteX14" fmla="*/ 462280 w 1198880"/>
                  <a:gd name="connsiteY14" fmla="*/ 335280 h 2311400"/>
                  <a:gd name="connsiteX15" fmla="*/ 441960 w 1198880"/>
                  <a:gd name="connsiteY15" fmla="*/ 497840 h 2311400"/>
                  <a:gd name="connsiteX16" fmla="*/ 447040 w 1198880"/>
                  <a:gd name="connsiteY16" fmla="*/ 721360 h 2311400"/>
                  <a:gd name="connsiteX17" fmla="*/ 487680 w 1198880"/>
                  <a:gd name="connsiteY17" fmla="*/ 736600 h 2311400"/>
                  <a:gd name="connsiteX18" fmla="*/ 594360 w 1198880"/>
                  <a:gd name="connsiteY18" fmla="*/ 685800 h 2311400"/>
                  <a:gd name="connsiteX19" fmla="*/ 685800 w 1198880"/>
                  <a:gd name="connsiteY19" fmla="*/ 706120 h 2311400"/>
                  <a:gd name="connsiteX20" fmla="*/ 746760 w 1198880"/>
                  <a:gd name="connsiteY20" fmla="*/ 767080 h 2311400"/>
                  <a:gd name="connsiteX21" fmla="*/ 807720 w 1198880"/>
                  <a:gd name="connsiteY21" fmla="*/ 863600 h 2311400"/>
                  <a:gd name="connsiteX22" fmla="*/ 889000 w 1198880"/>
                  <a:gd name="connsiteY22" fmla="*/ 868680 h 2311400"/>
                  <a:gd name="connsiteX23" fmla="*/ 949960 w 1198880"/>
                  <a:gd name="connsiteY23" fmla="*/ 883920 h 2311400"/>
                  <a:gd name="connsiteX24" fmla="*/ 1021080 w 1198880"/>
                  <a:gd name="connsiteY24" fmla="*/ 980440 h 2311400"/>
                  <a:gd name="connsiteX25" fmla="*/ 1102360 w 1198880"/>
                  <a:gd name="connsiteY25" fmla="*/ 980440 h 2311400"/>
                  <a:gd name="connsiteX26" fmla="*/ 1183640 w 1198880"/>
                  <a:gd name="connsiteY26" fmla="*/ 1066800 h 2311400"/>
                  <a:gd name="connsiteX27" fmla="*/ 1198880 w 1198880"/>
                  <a:gd name="connsiteY27" fmla="*/ 1168400 h 2311400"/>
                  <a:gd name="connsiteX28" fmla="*/ 1112520 w 1198880"/>
                  <a:gd name="connsiteY28" fmla="*/ 1442720 h 2311400"/>
                  <a:gd name="connsiteX29" fmla="*/ 909320 w 1198880"/>
                  <a:gd name="connsiteY29" fmla="*/ 1874520 h 2311400"/>
                  <a:gd name="connsiteX30" fmla="*/ 848360 w 1198880"/>
                  <a:gd name="connsiteY30" fmla="*/ 2133600 h 2311400"/>
                  <a:gd name="connsiteX31" fmla="*/ 873760 w 1198880"/>
                  <a:gd name="connsiteY31" fmla="*/ 2311400 h 231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198880" h="2311400">
                    <a:moveTo>
                      <a:pt x="96520" y="2301240"/>
                    </a:moveTo>
                    <a:cubicBezTo>
                      <a:pt x="94827" y="2184400"/>
                      <a:pt x="93133" y="2067560"/>
                      <a:pt x="91440" y="1950720"/>
                    </a:cubicBezTo>
                    <a:lnTo>
                      <a:pt x="15240" y="1457960"/>
                    </a:lnTo>
                    <a:lnTo>
                      <a:pt x="0" y="1285240"/>
                    </a:lnTo>
                    <a:lnTo>
                      <a:pt x="55880" y="1122680"/>
                    </a:lnTo>
                    <a:lnTo>
                      <a:pt x="147320" y="934720"/>
                    </a:lnTo>
                    <a:lnTo>
                      <a:pt x="213360" y="563880"/>
                    </a:lnTo>
                    <a:lnTo>
                      <a:pt x="248920" y="269240"/>
                    </a:lnTo>
                    <a:lnTo>
                      <a:pt x="279400" y="106680"/>
                    </a:lnTo>
                    <a:lnTo>
                      <a:pt x="314960" y="25400"/>
                    </a:lnTo>
                    <a:lnTo>
                      <a:pt x="375920" y="0"/>
                    </a:lnTo>
                    <a:lnTo>
                      <a:pt x="416560" y="15240"/>
                    </a:lnTo>
                    <a:lnTo>
                      <a:pt x="462280" y="66040"/>
                    </a:lnTo>
                    <a:lnTo>
                      <a:pt x="467360" y="162560"/>
                    </a:lnTo>
                    <a:lnTo>
                      <a:pt x="462280" y="335280"/>
                    </a:lnTo>
                    <a:lnTo>
                      <a:pt x="441960" y="497840"/>
                    </a:lnTo>
                    <a:lnTo>
                      <a:pt x="447040" y="721360"/>
                    </a:lnTo>
                    <a:lnTo>
                      <a:pt x="487680" y="736600"/>
                    </a:lnTo>
                    <a:lnTo>
                      <a:pt x="594360" y="685800"/>
                    </a:lnTo>
                    <a:lnTo>
                      <a:pt x="685800" y="706120"/>
                    </a:lnTo>
                    <a:lnTo>
                      <a:pt x="746760" y="767080"/>
                    </a:lnTo>
                    <a:lnTo>
                      <a:pt x="807720" y="863600"/>
                    </a:lnTo>
                    <a:lnTo>
                      <a:pt x="889000" y="868680"/>
                    </a:lnTo>
                    <a:lnTo>
                      <a:pt x="949960" y="883920"/>
                    </a:lnTo>
                    <a:lnTo>
                      <a:pt x="1021080" y="980440"/>
                    </a:lnTo>
                    <a:lnTo>
                      <a:pt x="1102360" y="980440"/>
                    </a:lnTo>
                    <a:lnTo>
                      <a:pt x="1183640" y="1066800"/>
                    </a:lnTo>
                    <a:lnTo>
                      <a:pt x="1198880" y="1168400"/>
                    </a:lnTo>
                    <a:lnTo>
                      <a:pt x="1112520" y="1442720"/>
                    </a:lnTo>
                    <a:lnTo>
                      <a:pt x="909320" y="1874520"/>
                    </a:lnTo>
                    <a:lnTo>
                      <a:pt x="848360" y="2133600"/>
                    </a:lnTo>
                    <a:lnTo>
                      <a:pt x="873760" y="2311400"/>
                    </a:lnTo>
                  </a:path>
                </a:pathLst>
              </a:custGeom>
              <a:solidFill>
                <a:srgbClr val="FFCC66"/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3" name="フリーフォーム 92"/>
              <p:cNvSpPr/>
              <p:nvPr/>
            </p:nvSpPr>
            <p:spPr bwMode="auto">
              <a:xfrm>
                <a:off x="4815840" y="2219960"/>
                <a:ext cx="147320" cy="127000"/>
              </a:xfrm>
              <a:custGeom>
                <a:avLst/>
                <a:gdLst>
                  <a:gd name="connsiteX0" fmla="*/ 10160 w 147320"/>
                  <a:gd name="connsiteY0" fmla="*/ 127000 h 127000"/>
                  <a:gd name="connsiteX1" fmla="*/ 66040 w 147320"/>
                  <a:gd name="connsiteY1" fmla="*/ 116840 h 127000"/>
                  <a:gd name="connsiteX2" fmla="*/ 132080 w 147320"/>
                  <a:gd name="connsiteY2" fmla="*/ 127000 h 127000"/>
                  <a:gd name="connsiteX3" fmla="*/ 147320 w 147320"/>
                  <a:gd name="connsiteY3" fmla="*/ 71120 h 127000"/>
                  <a:gd name="connsiteX4" fmla="*/ 127000 w 147320"/>
                  <a:gd name="connsiteY4" fmla="*/ 25400 h 127000"/>
                  <a:gd name="connsiteX5" fmla="*/ 101600 w 147320"/>
                  <a:gd name="connsiteY5" fmla="*/ 5080 h 127000"/>
                  <a:gd name="connsiteX6" fmla="*/ 76200 w 147320"/>
                  <a:gd name="connsiteY6" fmla="*/ 0 h 127000"/>
                  <a:gd name="connsiteX7" fmla="*/ 30480 w 147320"/>
                  <a:gd name="connsiteY7" fmla="*/ 15240 h 127000"/>
                  <a:gd name="connsiteX8" fmla="*/ 20320 w 147320"/>
                  <a:gd name="connsiteY8" fmla="*/ 30480 h 127000"/>
                  <a:gd name="connsiteX9" fmla="*/ 0 w 147320"/>
                  <a:gd name="connsiteY9" fmla="*/ 55880 h 127000"/>
                  <a:gd name="connsiteX10" fmla="*/ 10160 w 147320"/>
                  <a:gd name="connsiteY10" fmla="*/ 127000 h 127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7320" h="127000">
                    <a:moveTo>
                      <a:pt x="10160" y="127000"/>
                    </a:moveTo>
                    <a:lnTo>
                      <a:pt x="66040" y="116840"/>
                    </a:lnTo>
                    <a:lnTo>
                      <a:pt x="132080" y="127000"/>
                    </a:lnTo>
                    <a:lnTo>
                      <a:pt x="147320" y="71120"/>
                    </a:lnTo>
                    <a:lnTo>
                      <a:pt x="127000" y="25400"/>
                    </a:lnTo>
                    <a:lnTo>
                      <a:pt x="101600" y="5080"/>
                    </a:lnTo>
                    <a:lnTo>
                      <a:pt x="76200" y="0"/>
                    </a:lnTo>
                    <a:lnTo>
                      <a:pt x="30480" y="15240"/>
                    </a:lnTo>
                    <a:lnTo>
                      <a:pt x="20320" y="30480"/>
                    </a:lnTo>
                    <a:lnTo>
                      <a:pt x="0" y="55880"/>
                    </a:lnTo>
                    <a:lnTo>
                      <a:pt x="10160" y="12700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6" name="グループ化 5"/>
          <p:cNvGrpSpPr/>
          <p:nvPr/>
        </p:nvGrpSpPr>
        <p:grpSpPr>
          <a:xfrm>
            <a:off x="4523469" y="617254"/>
            <a:ext cx="857969" cy="1828387"/>
            <a:chOff x="4523469" y="617254"/>
            <a:chExt cx="857969" cy="1828387"/>
          </a:xfrm>
        </p:grpSpPr>
        <p:sp>
          <p:nvSpPr>
            <p:cNvPr id="97" name="円/楕円 96"/>
            <p:cNvSpPr/>
            <p:nvPr/>
          </p:nvSpPr>
          <p:spPr bwMode="auto">
            <a:xfrm>
              <a:off x="4523469" y="617254"/>
              <a:ext cx="635672" cy="635672"/>
            </a:xfrm>
            <a:prstGeom prst="ellipse">
              <a:avLst/>
            </a:prstGeom>
            <a:solidFill>
              <a:srgbClr val="0070C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8" name="グループ化 97"/>
            <p:cNvGrpSpPr/>
            <p:nvPr/>
          </p:nvGrpSpPr>
          <p:grpSpPr>
            <a:xfrm>
              <a:off x="4575343" y="891517"/>
              <a:ext cx="806095" cy="1554124"/>
              <a:chOff x="4511040" y="2219960"/>
              <a:chExt cx="1198880" cy="2311400"/>
            </a:xfrm>
          </p:grpSpPr>
          <p:sp>
            <p:nvSpPr>
              <p:cNvPr id="99" name="フリーフォーム 98"/>
              <p:cNvSpPr/>
              <p:nvPr/>
            </p:nvSpPr>
            <p:spPr bwMode="auto">
              <a:xfrm>
                <a:off x="4511040" y="2219960"/>
                <a:ext cx="1198880" cy="2311400"/>
              </a:xfrm>
              <a:custGeom>
                <a:avLst/>
                <a:gdLst>
                  <a:gd name="connsiteX0" fmla="*/ 96520 w 1198880"/>
                  <a:gd name="connsiteY0" fmla="*/ 2301240 h 2326640"/>
                  <a:gd name="connsiteX1" fmla="*/ 91440 w 1198880"/>
                  <a:gd name="connsiteY1" fmla="*/ 1950720 h 2326640"/>
                  <a:gd name="connsiteX2" fmla="*/ 15240 w 1198880"/>
                  <a:gd name="connsiteY2" fmla="*/ 1457960 h 2326640"/>
                  <a:gd name="connsiteX3" fmla="*/ 0 w 1198880"/>
                  <a:gd name="connsiteY3" fmla="*/ 1285240 h 2326640"/>
                  <a:gd name="connsiteX4" fmla="*/ 55880 w 1198880"/>
                  <a:gd name="connsiteY4" fmla="*/ 1122680 h 2326640"/>
                  <a:gd name="connsiteX5" fmla="*/ 147320 w 1198880"/>
                  <a:gd name="connsiteY5" fmla="*/ 934720 h 2326640"/>
                  <a:gd name="connsiteX6" fmla="*/ 213360 w 1198880"/>
                  <a:gd name="connsiteY6" fmla="*/ 563880 h 2326640"/>
                  <a:gd name="connsiteX7" fmla="*/ 248920 w 1198880"/>
                  <a:gd name="connsiteY7" fmla="*/ 269240 h 2326640"/>
                  <a:gd name="connsiteX8" fmla="*/ 279400 w 1198880"/>
                  <a:gd name="connsiteY8" fmla="*/ 106680 h 2326640"/>
                  <a:gd name="connsiteX9" fmla="*/ 314960 w 1198880"/>
                  <a:gd name="connsiteY9" fmla="*/ 25400 h 2326640"/>
                  <a:gd name="connsiteX10" fmla="*/ 375920 w 1198880"/>
                  <a:gd name="connsiteY10" fmla="*/ 0 h 2326640"/>
                  <a:gd name="connsiteX11" fmla="*/ 416560 w 1198880"/>
                  <a:gd name="connsiteY11" fmla="*/ 15240 h 2326640"/>
                  <a:gd name="connsiteX12" fmla="*/ 462280 w 1198880"/>
                  <a:gd name="connsiteY12" fmla="*/ 66040 h 2326640"/>
                  <a:gd name="connsiteX13" fmla="*/ 467360 w 1198880"/>
                  <a:gd name="connsiteY13" fmla="*/ 162560 h 2326640"/>
                  <a:gd name="connsiteX14" fmla="*/ 462280 w 1198880"/>
                  <a:gd name="connsiteY14" fmla="*/ 335280 h 2326640"/>
                  <a:gd name="connsiteX15" fmla="*/ 441960 w 1198880"/>
                  <a:gd name="connsiteY15" fmla="*/ 497840 h 2326640"/>
                  <a:gd name="connsiteX16" fmla="*/ 447040 w 1198880"/>
                  <a:gd name="connsiteY16" fmla="*/ 721360 h 2326640"/>
                  <a:gd name="connsiteX17" fmla="*/ 487680 w 1198880"/>
                  <a:gd name="connsiteY17" fmla="*/ 736600 h 2326640"/>
                  <a:gd name="connsiteX18" fmla="*/ 594360 w 1198880"/>
                  <a:gd name="connsiteY18" fmla="*/ 685800 h 2326640"/>
                  <a:gd name="connsiteX19" fmla="*/ 685800 w 1198880"/>
                  <a:gd name="connsiteY19" fmla="*/ 706120 h 2326640"/>
                  <a:gd name="connsiteX20" fmla="*/ 746760 w 1198880"/>
                  <a:gd name="connsiteY20" fmla="*/ 767080 h 2326640"/>
                  <a:gd name="connsiteX21" fmla="*/ 807720 w 1198880"/>
                  <a:gd name="connsiteY21" fmla="*/ 863600 h 2326640"/>
                  <a:gd name="connsiteX22" fmla="*/ 889000 w 1198880"/>
                  <a:gd name="connsiteY22" fmla="*/ 868680 h 2326640"/>
                  <a:gd name="connsiteX23" fmla="*/ 949960 w 1198880"/>
                  <a:gd name="connsiteY23" fmla="*/ 883920 h 2326640"/>
                  <a:gd name="connsiteX24" fmla="*/ 1021080 w 1198880"/>
                  <a:gd name="connsiteY24" fmla="*/ 980440 h 2326640"/>
                  <a:gd name="connsiteX25" fmla="*/ 1102360 w 1198880"/>
                  <a:gd name="connsiteY25" fmla="*/ 980440 h 2326640"/>
                  <a:gd name="connsiteX26" fmla="*/ 1183640 w 1198880"/>
                  <a:gd name="connsiteY26" fmla="*/ 1066800 h 2326640"/>
                  <a:gd name="connsiteX27" fmla="*/ 1198880 w 1198880"/>
                  <a:gd name="connsiteY27" fmla="*/ 1168400 h 2326640"/>
                  <a:gd name="connsiteX28" fmla="*/ 1112520 w 1198880"/>
                  <a:gd name="connsiteY28" fmla="*/ 1442720 h 2326640"/>
                  <a:gd name="connsiteX29" fmla="*/ 909320 w 1198880"/>
                  <a:gd name="connsiteY29" fmla="*/ 1874520 h 2326640"/>
                  <a:gd name="connsiteX30" fmla="*/ 848360 w 1198880"/>
                  <a:gd name="connsiteY30" fmla="*/ 2133600 h 2326640"/>
                  <a:gd name="connsiteX31" fmla="*/ 873760 w 1198880"/>
                  <a:gd name="connsiteY31" fmla="*/ 2326640 h 2326640"/>
                  <a:gd name="connsiteX32" fmla="*/ 873760 w 1198880"/>
                  <a:gd name="connsiteY32" fmla="*/ 2311400 h 2326640"/>
                  <a:gd name="connsiteX0" fmla="*/ 96520 w 1198880"/>
                  <a:gd name="connsiteY0" fmla="*/ 2301240 h 2311400"/>
                  <a:gd name="connsiteX1" fmla="*/ 91440 w 1198880"/>
                  <a:gd name="connsiteY1" fmla="*/ 1950720 h 2311400"/>
                  <a:gd name="connsiteX2" fmla="*/ 15240 w 1198880"/>
                  <a:gd name="connsiteY2" fmla="*/ 1457960 h 2311400"/>
                  <a:gd name="connsiteX3" fmla="*/ 0 w 1198880"/>
                  <a:gd name="connsiteY3" fmla="*/ 1285240 h 2311400"/>
                  <a:gd name="connsiteX4" fmla="*/ 55880 w 1198880"/>
                  <a:gd name="connsiteY4" fmla="*/ 1122680 h 2311400"/>
                  <a:gd name="connsiteX5" fmla="*/ 147320 w 1198880"/>
                  <a:gd name="connsiteY5" fmla="*/ 934720 h 2311400"/>
                  <a:gd name="connsiteX6" fmla="*/ 213360 w 1198880"/>
                  <a:gd name="connsiteY6" fmla="*/ 563880 h 2311400"/>
                  <a:gd name="connsiteX7" fmla="*/ 248920 w 1198880"/>
                  <a:gd name="connsiteY7" fmla="*/ 269240 h 2311400"/>
                  <a:gd name="connsiteX8" fmla="*/ 279400 w 1198880"/>
                  <a:gd name="connsiteY8" fmla="*/ 106680 h 2311400"/>
                  <a:gd name="connsiteX9" fmla="*/ 314960 w 1198880"/>
                  <a:gd name="connsiteY9" fmla="*/ 25400 h 2311400"/>
                  <a:gd name="connsiteX10" fmla="*/ 375920 w 1198880"/>
                  <a:gd name="connsiteY10" fmla="*/ 0 h 2311400"/>
                  <a:gd name="connsiteX11" fmla="*/ 416560 w 1198880"/>
                  <a:gd name="connsiteY11" fmla="*/ 15240 h 2311400"/>
                  <a:gd name="connsiteX12" fmla="*/ 462280 w 1198880"/>
                  <a:gd name="connsiteY12" fmla="*/ 66040 h 2311400"/>
                  <a:gd name="connsiteX13" fmla="*/ 467360 w 1198880"/>
                  <a:gd name="connsiteY13" fmla="*/ 162560 h 2311400"/>
                  <a:gd name="connsiteX14" fmla="*/ 462280 w 1198880"/>
                  <a:gd name="connsiteY14" fmla="*/ 335280 h 2311400"/>
                  <a:gd name="connsiteX15" fmla="*/ 441960 w 1198880"/>
                  <a:gd name="connsiteY15" fmla="*/ 497840 h 2311400"/>
                  <a:gd name="connsiteX16" fmla="*/ 447040 w 1198880"/>
                  <a:gd name="connsiteY16" fmla="*/ 721360 h 2311400"/>
                  <a:gd name="connsiteX17" fmla="*/ 487680 w 1198880"/>
                  <a:gd name="connsiteY17" fmla="*/ 736600 h 2311400"/>
                  <a:gd name="connsiteX18" fmla="*/ 594360 w 1198880"/>
                  <a:gd name="connsiteY18" fmla="*/ 685800 h 2311400"/>
                  <a:gd name="connsiteX19" fmla="*/ 685800 w 1198880"/>
                  <a:gd name="connsiteY19" fmla="*/ 706120 h 2311400"/>
                  <a:gd name="connsiteX20" fmla="*/ 746760 w 1198880"/>
                  <a:gd name="connsiteY20" fmla="*/ 767080 h 2311400"/>
                  <a:gd name="connsiteX21" fmla="*/ 807720 w 1198880"/>
                  <a:gd name="connsiteY21" fmla="*/ 863600 h 2311400"/>
                  <a:gd name="connsiteX22" fmla="*/ 889000 w 1198880"/>
                  <a:gd name="connsiteY22" fmla="*/ 868680 h 2311400"/>
                  <a:gd name="connsiteX23" fmla="*/ 949960 w 1198880"/>
                  <a:gd name="connsiteY23" fmla="*/ 883920 h 2311400"/>
                  <a:gd name="connsiteX24" fmla="*/ 1021080 w 1198880"/>
                  <a:gd name="connsiteY24" fmla="*/ 980440 h 2311400"/>
                  <a:gd name="connsiteX25" fmla="*/ 1102360 w 1198880"/>
                  <a:gd name="connsiteY25" fmla="*/ 980440 h 2311400"/>
                  <a:gd name="connsiteX26" fmla="*/ 1183640 w 1198880"/>
                  <a:gd name="connsiteY26" fmla="*/ 1066800 h 2311400"/>
                  <a:gd name="connsiteX27" fmla="*/ 1198880 w 1198880"/>
                  <a:gd name="connsiteY27" fmla="*/ 1168400 h 2311400"/>
                  <a:gd name="connsiteX28" fmla="*/ 1112520 w 1198880"/>
                  <a:gd name="connsiteY28" fmla="*/ 1442720 h 2311400"/>
                  <a:gd name="connsiteX29" fmla="*/ 909320 w 1198880"/>
                  <a:gd name="connsiteY29" fmla="*/ 1874520 h 2311400"/>
                  <a:gd name="connsiteX30" fmla="*/ 848360 w 1198880"/>
                  <a:gd name="connsiteY30" fmla="*/ 2133600 h 2311400"/>
                  <a:gd name="connsiteX31" fmla="*/ 873760 w 1198880"/>
                  <a:gd name="connsiteY31" fmla="*/ 2311400 h 231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198880" h="2311400">
                    <a:moveTo>
                      <a:pt x="96520" y="2301240"/>
                    </a:moveTo>
                    <a:cubicBezTo>
                      <a:pt x="94827" y="2184400"/>
                      <a:pt x="93133" y="2067560"/>
                      <a:pt x="91440" y="1950720"/>
                    </a:cubicBezTo>
                    <a:lnTo>
                      <a:pt x="15240" y="1457960"/>
                    </a:lnTo>
                    <a:lnTo>
                      <a:pt x="0" y="1285240"/>
                    </a:lnTo>
                    <a:lnTo>
                      <a:pt x="55880" y="1122680"/>
                    </a:lnTo>
                    <a:lnTo>
                      <a:pt x="147320" y="934720"/>
                    </a:lnTo>
                    <a:lnTo>
                      <a:pt x="213360" y="563880"/>
                    </a:lnTo>
                    <a:lnTo>
                      <a:pt x="248920" y="269240"/>
                    </a:lnTo>
                    <a:lnTo>
                      <a:pt x="279400" y="106680"/>
                    </a:lnTo>
                    <a:lnTo>
                      <a:pt x="314960" y="25400"/>
                    </a:lnTo>
                    <a:lnTo>
                      <a:pt x="375920" y="0"/>
                    </a:lnTo>
                    <a:lnTo>
                      <a:pt x="416560" y="15240"/>
                    </a:lnTo>
                    <a:lnTo>
                      <a:pt x="462280" y="66040"/>
                    </a:lnTo>
                    <a:lnTo>
                      <a:pt x="467360" y="162560"/>
                    </a:lnTo>
                    <a:lnTo>
                      <a:pt x="462280" y="335280"/>
                    </a:lnTo>
                    <a:lnTo>
                      <a:pt x="441960" y="497840"/>
                    </a:lnTo>
                    <a:lnTo>
                      <a:pt x="447040" y="721360"/>
                    </a:lnTo>
                    <a:lnTo>
                      <a:pt x="487680" y="736600"/>
                    </a:lnTo>
                    <a:lnTo>
                      <a:pt x="594360" y="685800"/>
                    </a:lnTo>
                    <a:lnTo>
                      <a:pt x="685800" y="706120"/>
                    </a:lnTo>
                    <a:lnTo>
                      <a:pt x="746760" y="767080"/>
                    </a:lnTo>
                    <a:lnTo>
                      <a:pt x="807720" y="863600"/>
                    </a:lnTo>
                    <a:lnTo>
                      <a:pt x="889000" y="868680"/>
                    </a:lnTo>
                    <a:lnTo>
                      <a:pt x="949960" y="883920"/>
                    </a:lnTo>
                    <a:lnTo>
                      <a:pt x="1021080" y="980440"/>
                    </a:lnTo>
                    <a:lnTo>
                      <a:pt x="1102360" y="980440"/>
                    </a:lnTo>
                    <a:lnTo>
                      <a:pt x="1183640" y="1066800"/>
                    </a:lnTo>
                    <a:lnTo>
                      <a:pt x="1198880" y="1168400"/>
                    </a:lnTo>
                    <a:lnTo>
                      <a:pt x="1112520" y="1442720"/>
                    </a:lnTo>
                    <a:lnTo>
                      <a:pt x="909320" y="1874520"/>
                    </a:lnTo>
                    <a:lnTo>
                      <a:pt x="848360" y="2133600"/>
                    </a:lnTo>
                    <a:lnTo>
                      <a:pt x="873760" y="2311400"/>
                    </a:lnTo>
                  </a:path>
                </a:pathLst>
              </a:custGeom>
              <a:solidFill>
                <a:srgbClr val="FFCC66"/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" name="フリーフォーム 99"/>
              <p:cNvSpPr/>
              <p:nvPr/>
            </p:nvSpPr>
            <p:spPr bwMode="auto">
              <a:xfrm>
                <a:off x="4815840" y="2219960"/>
                <a:ext cx="147320" cy="127000"/>
              </a:xfrm>
              <a:custGeom>
                <a:avLst/>
                <a:gdLst>
                  <a:gd name="connsiteX0" fmla="*/ 10160 w 147320"/>
                  <a:gd name="connsiteY0" fmla="*/ 127000 h 127000"/>
                  <a:gd name="connsiteX1" fmla="*/ 66040 w 147320"/>
                  <a:gd name="connsiteY1" fmla="*/ 116840 h 127000"/>
                  <a:gd name="connsiteX2" fmla="*/ 132080 w 147320"/>
                  <a:gd name="connsiteY2" fmla="*/ 127000 h 127000"/>
                  <a:gd name="connsiteX3" fmla="*/ 147320 w 147320"/>
                  <a:gd name="connsiteY3" fmla="*/ 71120 h 127000"/>
                  <a:gd name="connsiteX4" fmla="*/ 127000 w 147320"/>
                  <a:gd name="connsiteY4" fmla="*/ 25400 h 127000"/>
                  <a:gd name="connsiteX5" fmla="*/ 101600 w 147320"/>
                  <a:gd name="connsiteY5" fmla="*/ 5080 h 127000"/>
                  <a:gd name="connsiteX6" fmla="*/ 76200 w 147320"/>
                  <a:gd name="connsiteY6" fmla="*/ 0 h 127000"/>
                  <a:gd name="connsiteX7" fmla="*/ 30480 w 147320"/>
                  <a:gd name="connsiteY7" fmla="*/ 15240 h 127000"/>
                  <a:gd name="connsiteX8" fmla="*/ 20320 w 147320"/>
                  <a:gd name="connsiteY8" fmla="*/ 30480 h 127000"/>
                  <a:gd name="connsiteX9" fmla="*/ 0 w 147320"/>
                  <a:gd name="connsiteY9" fmla="*/ 55880 h 127000"/>
                  <a:gd name="connsiteX10" fmla="*/ 10160 w 147320"/>
                  <a:gd name="connsiteY10" fmla="*/ 127000 h 127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7320" h="127000">
                    <a:moveTo>
                      <a:pt x="10160" y="127000"/>
                    </a:moveTo>
                    <a:lnTo>
                      <a:pt x="66040" y="116840"/>
                    </a:lnTo>
                    <a:lnTo>
                      <a:pt x="132080" y="127000"/>
                    </a:lnTo>
                    <a:lnTo>
                      <a:pt x="147320" y="71120"/>
                    </a:lnTo>
                    <a:lnTo>
                      <a:pt x="127000" y="25400"/>
                    </a:lnTo>
                    <a:lnTo>
                      <a:pt x="101600" y="5080"/>
                    </a:lnTo>
                    <a:lnTo>
                      <a:pt x="76200" y="0"/>
                    </a:lnTo>
                    <a:lnTo>
                      <a:pt x="30480" y="15240"/>
                    </a:lnTo>
                    <a:lnTo>
                      <a:pt x="20320" y="30480"/>
                    </a:lnTo>
                    <a:lnTo>
                      <a:pt x="0" y="55880"/>
                    </a:lnTo>
                    <a:lnTo>
                      <a:pt x="10160" y="12700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4103294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PPTX220_スマホ／スマートフォン操作イメージ2</dc:title>
  <dc:subject>PPTX220_スマホ／スマートフォン操作イメージ2</dc:subject>
  <dc:creator>http://www.digipot.net</dc:creator>
  <cp:lastModifiedBy/>
  <cp:revision>1</cp:revision>
  <dcterms:created xsi:type="dcterms:W3CDTF">2014-05-08T07:12:24Z</dcterms:created>
  <dcterms:modified xsi:type="dcterms:W3CDTF">2014-09-19T07:18:30Z</dcterms:modified>
  <cp:category/>
  <cp:version>1</cp:version>
</cp:coreProperties>
</file>